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5"/>
  </p:notesMasterIdLst>
  <p:sldIdLst>
    <p:sldId id="257" r:id="rId2"/>
    <p:sldId id="296" r:id="rId3"/>
    <p:sldId id="297" r:id="rId4"/>
    <p:sldId id="270" r:id="rId5"/>
    <p:sldId id="271" r:id="rId6"/>
    <p:sldId id="272" r:id="rId7"/>
    <p:sldId id="279" r:id="rId8"/>
    <p:sldId id="291" r:id="rId9"/>
    <p:sldId id="283" r:id="rId10"/>
    <p:sldId id="295" r:id="rId11"/>
    <p:sldId id="284" r:id="rId12"/>
    <p:sldId id="298" r:id="rId13"/>
    <p:sldId id="299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14" autoAdjust="0"/>
  </p:normalViewPr>
  <p:slideViewPr>
    <p:cSldViewPr>
      <p:cViewPr varScale="1">
        <p:scale>
          <a:sx n="62" d="100"/>
          <a:sy n="6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afulkerson\Downloads\e0ea46835558c3be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Rolling 500 day volatities for LVLT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Sheet2!$B$1</c:f>
              <c:strCache>
                <c:ptCount val="1"/>
                <c:pt idx="0">
                  <c:v>500 day Std.Dev.</c:v>
                </c:pt>
              </c:strCache>
            </c:strRef>
          </c:tx>
          <c:marker>
            <c:symbol val="none"/>
          </c:marker>
          <c:cat>
            <c:numRef>
              <c:f>Sheet2!$A$2:$A$2823</c:f>
              <c:numCache>
                <c:formatCode>m/d/yyyy</c:formatCode>
                <c:ptCount val="2822"/>
                <c:pt idx="0">
                  <c:v>36740</c:v>
                </c:pt>
                <c:pt idx="1">
                  <c:v>36741</c:v>
                </c:pt>
                <c:pt idx="2">
                  <c:v>36742</c:v>
                </c:pt>
                <c:pt idx="3">
                  <c:v>36745</c:v>
                </c:pt>
                <c:pt idx="4">
                  <c:v>36746</c:v>
                </c:pt>
                <c:pt idx="5">
                  <c:v>36747</c:v>
                </c:pt>
                <c:pt idx="6">
                  <c:v>36748</c:v>
                </c:pt>
                <c:pt idx="7">
                  <c:v>36749</c:v>
                </c:pt>
                <c:pt idx="8">
                  <c:v>36752</c:v>
                </c:pt>
                <c:pt idx="9">
                  <c:v>36753</c:v>
                </c:pt>
                <c:pt idx="10">
                  <c:v>36754</c:v>
                </c:pt>
                <c:pt idx="11">
                  <c:v>36755</c:v>
                </c:pt>
                <c:pt idx="12">
                  <c:v>36756</c:v>
                </c:pt>
                <c:pt idx="13">
                  <c:v>36759</c:v>
                </c:pt>
                <c:pt idx="14">
                  <c:v>36760</c:v>
                </c:pt>
                <c:pt idx="15">
                  <c:v>36761</c:v>
                </c:pt>
                <c:pt idx="16">
                  <c:v>36762</c:v>
                </c:pt>
                <c:pt idx="17">
                  <c:v>36763</c:v>
                </c:pt>
                <c:pt idx="18">
                  <c:v>36766</c:v>
                </c:pt>
                <c:pt idx="19">
                  <c:v>36767</c:v>
                </c:pt>
                <c:pt idx="20">
                  <c:v>36768</c:v>
                </c:pt>
                <c:pt idx="21">
                  <c:v>36769</c:v>
                </c:pt>
                <c:pt idx="22">
                  <c:v>36770</c:v>
                </c:pt>
                <c:pt idx="23">
                  <c:v>36774</c:v>
                </c:pt>
                <c:pt idx="24">
                  <c:v>36775</c:v>
                </c:pt>
                <c:pt idx="25">
                  <c:v>36776</c:v>
                </c:pt>
                <c:pt idx="26">
                  <c:v>36777</c:v>
                </c:pt>
                <c:pt idx="27">
                  <c:v>36780</c:v>
                </c:pt>
                <c:pt idx="28">
                  <c:v>36781</c:v>
                </c:pt>
                <c:pt idx="29">
                  <c:v>36782</c:v>
                </c:pt>
                <c:pt idx="30">
                  <c:v>36783</c:v>
                </c:pt>
                <c:pt idx="31">
                  <c:v>36784</c:v>
                </c:pt>
                <c:pt idx="32">
                  <c:v>36787</c:v>
                </c:pt>
                <c:pt idx="33">
                  <c:v>36788</c:v>
                </c:pt>
                <c:pt idx="34">
                  <c:v>36789</c:v>
                </c:pt>
                <c:pt idx="35">
                  <c:v>36790</c:v>
                </c:pt>
                <c:pt idx="36">
                  <c:v>36791</c:v>
                </c:pt>
                <c:pt idx="37">
                  <c:v>36794</c:v>
                </c:pt>
                <c:pt idx="38">
                  <c:v>36795</c:v>
                </c:pt>
                <c:pt idx="39">
                  <c:v>36796</c:v>
                </c:pt>
                <c:pt idx="40">
                  <c:v>36797</c:v>
                </c:pt>
                <c:pt idx="41">
                  <c:v>36798</c:v>
                </c:pt>
                <c:pt idx="42">
                  <c:v>36801</c:v>
                </c:pt>
                <c:pt idx="43">
                  <c:v>36802</c:v>
                </c:pt>
                <c:pt idx="44">
                  <c:v>36803</c:v>
                </c:pt>
                <c:pt idx="45">
                  <c:v>36804</c:v>
                </c:pt>
                <c:pt idx="46">
                  <c:v>36805</c:v>
                </c:pt>
                <c:pt idx="47">
                  <c:v>36808</c:v>
                </c:pt>
                <c:pt idx="48">
                  <c:v>36809</c:v>
                </c:pt>
                <c:pt idx="49">
                  <c:v>36810</c:v>
                </c:pt>
                <c:pt idx="50">
                  <c:v>36811</c:v>
                </c:pt>
                <c:pt idx="51">
                  <c:v>36812</c:v>
                </c:pt>
                <c:pt idx="52">
                  <c:v>36815</c:v>
                </c:pt>
                <c:pt idx="53">
                  <c:v>36816</c:v>
                </c:pt>
                <c:pt idx="54">
                  <c:v>36817</c:v>
                </c:pt>
                <c:pt idx="55">
                  <c:v>36818</c:v>
                </c:pt>
                <c:pt idx="56">
                  <c:v>36819</c:v>
                </c:pt>
                <c:pt idx="57">
                  <c:v>36822</c:v>
                </c:pt>
                <c:pt idx="58">
                  <c:v>36823</c:v>
                </c:pt>
                <c:pt idx="59">
                  <c:v>36824</c:v>
                </c:pt>
                <c:pt idx="60">
                  <c:v>36825</c:v>
                </c:pt>
                <c:pt idx="61">
                  <c:v>36826</c:v>
                </c:pt>
                <c:pt idx="62">
                  <c:v>36829</c:v>
                </c:pt>
                <c:pt idx="63">
                  <c:v>36830</c:v>
                </c:pt>
                <c:pt idx="64">
                  <c:v>36831</c:v>
                </c:pt>
                <c:pt idx="65">
                  <c:v>36832</c:v>
                </c:pt>
                <c:pt idx="66">
                  <c:v>36833</c:v>
                </c:pt>
                <c:pt idx="67">
                  <c:v>36836</c:v>
                </c:pt>
                <c:pt idx="68">
                  <c:v>36837</c:v>
                </c:pt>
                <c:pt idx="69">
                  <c:v>36838</c:v>
                </c:pt>
                <c:pt idx="70">
                  <c:v>36839</c:v>
                </c:pt>
                <c:pt idx="71">
                  <c:v>36840</c:v>
                </c:pt>
                <c:pt idx="72">
                  <c:v>36843</c:v>
                </c:pt>
                <c:pt idx="73">
                  <c:v>36844</c:v>
                </c:pt>
                <c:pt idx="74">
                  <c:v>36845</c:v>
                </c:pt>
                <c:pt idx="75">
                  <c:v>36846</c:v>
                </c:pt>
                <c:pt idx="76">
                  <c:v>36847</c:v>
                </c:pt>
                <c:pt idx="77">
                  <c:v>36850</c:v>
                </c:pt>
                <c:pt idx="78">
                  <c:v>36851</c:v>
                </c:pt>
                <c:pt idx="79">
                  <c:v>36852</c:v>
                </c:pt>
                <c:pt idx="80">
                  <c:v>36854</c:v>
                </c:pt>
                <c:pt idx="81">
                  <c:v>36857</c:v>
                </c:pt>
                <c:pt idx="82">
                  <c:v>36858</c:v>
                </c:pt>
                <c:pt idx="83">
                  <c:v>36859</c:v>
                </c:pt>
                <c:pt idx="84">
                  <c:v>36860</c:v>
                </c:pt>
                <c:pt idx="85">
                  <c:v>36861</c:v>
                </c:pt>
                <c:pt idx="86">
                  <c:v>36864</c:v>
                </c:pt>
                <c:pt idx="87">
                  <c:v>36865</c:v>
                </c:pt>
                <c:pt idx="88">
                  <c:v>36866</c:v>
                </c:pt>
                <c:pt idx="89">
                  <c:v>36867</c:v>
                </c:pt>
                <c:pt idx="90">
                  <c:v>36868</c:v>
                </c:pt>
                <c:pt idx="91">
                  <c:v>36871</c:v>
                </c:pt>
                <c:pt idx="92">
                  <c:v>36872</c:v>
                </c:pt>
                <c:pt idx="93">
                  <c:v>36873</c:v>
                </c:pt>
                <c:pt idx="94">
                  <c:v>36874</c:v>
                </c:pt>
                <c:pt idx="95">
                  <c:v>36875</c:v>
                </c:pt>
                <c:pt idx="96">
                  <c:v>36878</c:v>
                </c:pt>
                <c:pt idx="97">
                  <c:v>36879</c:v>
                </c:pt>
                <c:pt idx="98">
                  <c:v>36880</c:v>
                </c:pt>
                <c:pt idx="99">
                  <c:v>36881</c:v>
                </c:pt>
                <c:pt idx="100">
                  <c:v>36882</c:v>
                </c:pt>
                <c:pt idx="101">
                  <c:v>36886</c:v>
                </c:pt>
                <c:pt idx="102">
                  <c:v>36887</c:v>
                </c:pt>
                <c:pt idx="103">
                  <c:v>36888</c:v>
                </c:pt>
                <c:pt idx="104">
                  <c:v>36889</c:v>
                </c:pt>
                <c:pt idx="105">
                  <c:v>36893</c:v>
                </c:pt>
                <c:pt idx="106">
                  <c:v>36894</c:v>
                </c:pt>
                <c:pt idx="107">
                  <c:v>36895</c:v>
                </c:pt>
                <c:pt idx="108">
                  <c:v>36896</c:v>
                </c:pt>
                <c:pt idx="109">
                  <c:v>36899</c:v>
                </c:pt>
                <c:pt idx="110">
                  <c:v>36900</c:v>
                </c:pt>
                <c:pt idx="111">
                  <c:v>36901</c:v>
                </c:pt>
                <c:pt idx="112">
                  <c:v>36902</c:v>
                </c:pt>
                <c:pt idx="113">
                  <c:v>36903</c:v>
                </c:pt>
                <c:pt idx="114">
                  <c:v>36907</c:v>
                </c:pt>
                <c:pt idx="115">
                  <c:v>36908</c:v>
                </c:pt>
                <c:pt idx="116">
                  <c:v>36909</c:v>
                </c:pt>
                <c:pt idx="117">
                  <c:v>36910</c:v>
                </c:pt>
                <c:pt idx="118">
                  <c:v>36913</c:v>
                </c:pt>
                <c:pt idx="119">
                  <c:v>36914</c:v>
                </c:pt>
                <c:pt idx="120">
                  <c:v>36915</c:v>
                </c:pt>
                <c:pt idx="121">
                  <c:v>36916</c:v>
                </c:pt>
                <c:pt idx="122">
                  <c:v>36917</c:v>
                </c:pt>
                <c:pt idx="123">
                  <c:v>36920</c:v>
                </c:pt>
                <c:pt idx="124">
                  <c:v>36921</c:v>
                </c:pt>
                <c:pt idx="125">
                  <c:v>36922</c:v>
                </c:pt>
                <c:pt idx="126">
                  <c:v>36923</c:v>
                </c:pt>
                <c:pt idx="127">
                  <c:v>36924</c:v>
                </c:pt>
                <c:pt idx="128">
                  <c:v>36927</c:v>
                </c:pt>
                <c:pt idx="129">
                  <c:v>36928</c:v>
                </c:pt>
                <c:pt idx="130">
                  <c:v>36929</c:v>
                </c:pt>
                <c:pt idx="131">
                  <c:v>36930</c:v>
                </c:pt>
                <c:pt idx="132">
                  <c:v>36931</c:v>
                </c:pt>
                <c:pt idx="133">
                  <c:v>36934</c:v>
                </c:pt>
                <c:pt idx="134">
                  <c:v>36935</c:v>
                </c:pt>
                <c:pt idx="135">
                  <c:v>36936</c:v>
                </c:pt>
                <c:pt idx="136">
                  <c:v>36937</c:v>
                </c:pt>
                <c:pt idx="137">
                  <c:v>36938</c:v>
                </c:pt>
                <c:pt idx="138">
                  <c:v>36942</c:v>
                </c:pt>
                <c:pt idx="139">
                  <c:v>36943</c:v>
                </c:pt>
                <c:pt idx="140">
                  <c:v>36944</c:v>
                </c:pt>
                <c:pt idx="141">
                  <c:v>36945</c:v>
                </c:pt>
                <c:pt idx="142">
                  <c:v>36948</c:v>
                </c:pt>
                <c:pt idx="143">
                  <c:v>36949</c:v>
                </c:pt>
                <c:pt idx="144">
                  <c:v>36950</c:v>
                </c:pt>
                <c:pt idx="145">
                  <c:v>36951</c:v>
                </c:pt>
                <c:pt idx="146">
                  <c:v>36952</c:v>
                </c:pt>
                <c:pt idx="147">
                  <c:v>36955</c:v>
                </c:pt>
                <c:pt idx="148">
                  <c:v>36956</c:v>
                </c:pt>
                <c:pt idx="149">
                  <c:v>36957</c:v>
                </c:pt>
                <c:pt idx="150">
                  <c:v>36958</c:v>
                </c:pt>
                <c:pt idx="151">
                  <c:v>36959</c:v>
                </c:pt>
                <c:pt idx="152">
                  <c:v>36962</c:v>
                </c:pt>
                <c:pt idx="153">
                  <c:v>36963</c:v>
                </c:pt>
                <c:pt idx="154">
                  <c:v>36964</c:v>
                </c:pt>
                <c:pt idx="155">
                  <c:v>36965</c:v>
                </c:pt>
                <c:pt idx="156">
                  <c:v>36966</c:v>
                </c:pt>
                <c:pt idx="157">
                  <c:v>36969</c:v>
                </c:pt>
                <c:pt idx="158">
                  <c:v>36970</c:v>
                </c:pt>
                <c:pt idx="159">
                  <c:v>36971</c:v>
                </c:pt>
                <c:pt idx="160">
                  <c:v>36972</c:v>
                </c:pt>
                <c:pt idx="161">
                  <c:v>36973</c:v>
                </c:pt>
                <c:pt idx="162">
                  <c:v>36976</c:v>
                </c:pt>
                <c:pt idx="163">
                  <c:v>36977</c:v>
                </c:pt>
                <c:pt idx="164">
                  <c:v>36978</c:v>
                </c:pt>
                <c:pt idx="165">
                  <c:v>36979</c:v>
                </c:pt>
                <c:pt idx="166">
                  <c:v>36980</c:v>
                </c:pt>
                <c:pt idx="167">
                  <c:v>36983</c:v>
                </c:pt>
                <c:pt idx="168">
                  <c:v>36984</c:v>
                </c:pt>
                <c:pt idx="169">
                  <c:v>36985</c:v>
                </c:pt>
                <c:pt idx="170">
                  <c:v>36986</c:v>
                </c:pt>
                <c:pt idx="171">
                  <c:v>36987</c:v>
                </c:pt>
                <c:pt idx="172">
                  <c:v>36990</c:v>
                </c:pt>
                <c:pt idx="173">
                  <c:v>36991</c:v>
                </c:pt>
                <c:pt idx="174">
                  <c:v>36992</c:v>
                </c:pt>
                <c:pt idx="175">
                  <c:v>36993</c:v>
                </c:pt>
                <c:pt idx="176">
                  <c:v>36997</c:v>
                </c:pt>
                <c:pt idx="177">
                  <c:v>36998</c:v>
                </c:pt>
                <c:pt idx="178">
                  <c:v>36999</c:v>
                </c:pt>
                <c:pt idx="179">
                  <c:v>37000</c:v>
                </c:pt>
                <c:pt idx="180">
                  <c:v>37001</c:v>
                </c:pt>
                <c:pt idx="181">
                  <c:v>37004</c:v>
                </c:pt>
                <c:pt idx="182">
                  <c:v>37005</c:v>
                </c:pt>
                <c:pt idx="183">
                  <c:v>37006</c:v>
                </c:pt>
                <c:pt idx="184">
                  <c:v>37007</c:v>
                </c:pt>
                <c:pt idx="185">
                  <c:v>37008</c:v>
                </c:pt>
                <c:pt idx="186">
                  <c:v>37011</c:v>
                </c:pt>
                <c:pt idx="187">
                  <c:v>37012</c:v>
                </c:pt>
                <c:pt idx="188">
                  <c:v>37013</c:v>
                </c:pt>
                <c:pt idx="189">
                  <c:v>37014</c:v>
                </c:pt>
                <c:pt idx="190">
                  <c:v>37015</c:v>
                </c:pt>
                <c:pt idx="191">
                  <c:v>37018</c:v>
                </c:pt>
                <c:pt idx="192">
                  <c:v>37019</c:v>
                </c:pt>
                <c:pt idx="193">
                  <c:v>37020</c:v>
                </c:pt>
                <c:pt idx="194">
                  <c:v>37021</c:v>
                </c:pt>
                <c:pt idx="195">
                  <c:v>37022</c:v>
                </c:pt>
                <c:pt idx="196">
                  <c:v>37025</c:v>
                </c:pt>
                <c:pt idx="197">
                  <c:v>37026</c:v>
                </c:pt>
                <c:pt idx="198">
                  <c:v>37027</c:v>
                </c:pt>
                <c:pt idx="199">
                  <c:v>37028</c:v>
                </c:pt>
                <c:pt idx="200">
                  <c:v>37029</c:v>
                </c:pt>
                <c:pt idx="201">
                  <c:v>37032</c:v>
                </c:pt>
                <c:pt idx="202">
                  <c:v>37033</c:v>
                </c:pt>
                <c:pt idx="203">
                  <c:v>37034</c:v>
                </c:pt>
                <c:pt idx="204">
                  <c:v>37035</c:v>
                </c:pt>
                <c:pt idx="205">
                  <c:v>37036</c:v>
                </c:pt>
                <c:pt idx="206">
                  <c:v>37040</c:v>
                </c:pt>
                <c:pt idx="207">
                  <c:v>37041</c:v>
                </c:pt>
                <c:pt idx="208">
                  <c:v>37042</c:v>
                </c:pt>
                <c:pt idx="209">
                  <c:v>37043</c:v>
                </c:pt>
                <c:pt idx="210">
                  <c:v>37046</c:v>
                </c:pt>
                <c:pt idx="211">
                  <c:v>37047</c:v>
                </c:pt>
                <c:pt idx="212">
                  <c:v>37048</c:v>
                </c:pt>
                <c:pt idx="213">
                  <c:v>37049</c:v>
                </c:pt>
                <c:pt idx="214">
                  <c:v>37050</c:v>
                </c:pt>
                <c:pt idx="215">
                  <c:v>37053</c:v>
                </c:pt>
                <c:pt idx="216">
                  <c:v>37054</c:v>
                </c:pt>
                <c:pt idx="217">
                  <c:v>37055</c:v>
                </c:pt>
                <c:pt idx="218">
                  <c:v>37056</c:v>
                </c:pt>
                <c:pt idx="219">
                  <c:v>37057</c:v>
                </c:pt>
                <c:pt idx="220">
                  <c:v>37060</c:v>
                </c:pt>
                <c:pt idx="221">
                  <c:v>37061</c:v>
                </c:pt>
                <c:pt idx="222">
                  <c:v>37062</c:v>
                </c:pt>
                <c:pt idx="223">
                  <c:v>37063</c:v>
                </c:pt>
                <c:pt idx="224">
                  <c:v>37064</c:v>
                </c:pt>
                <c:pt idx="225">
                  <c:v>37067</c:v>
                </c:pt>
                <c:pt idx="226">
                  <c:v>37068</c:v>
                </c:pt>
                <c:pt idx="227">
                  <c:v>37069</c:v>
                </c:pt>
                <c:pt idx="228">
                  <c:v>37070</c:v>
                </c:pt>
                <c:pt idx="229">
                  <c:v>37071</c:v>
                </c:pt>
                <c:pt idx="230">
                  <c:v>37074</c:v>
                </c:pt>
                <c:pt idx="231">
                  <c:v>37075</c:v>
                </c:pt>
                <c:pt idx="232">
                  <c:v>37077</c:v>
                </c:pt>
                <c:pt idx="233">
                  <c:v>37078</c:v>
                </c:pt>
                <c:pt idx="234">
                  <c:v>37081</c:v>
                </c:pt>
                <c:pt idx="235">
                  <c:v>37082</c:v>
                </c:pt>
                <c:pt idx="236">
                  <c:v>37083</c:v>
                </c:pt>
                <c:pt idx="237">
                  <c:v>37084</c:v>
                </c:pt>
                <c:pt idx="238">
                  <c:v>37085</c:v>
                </c:pt>
                <c:pt idx="239">
                  <c:v>37088</c:v>
                </c:pt>
                <c:pt idx="240">
                  <c:v>37089</c:v>
                </c:pt>
                <c:pt idx="241">
                  <c:v>37090</c:v>
                </c:pt>
                <c:pt idx="242">
                  <c:v>37091</c:v>
                </c:pt>
                <c:pt idx="243">
                  <c:v>37092</c:v>
                </c:pt>
                <c:pt idx="244">
                  <c:v>37095</c:v>
                </c:pt>
                <c:pt idx="245">
                  <c:v>37096</c:v>
                </c:pt>
                <c:pt idx="246">
                  <c:v>37097</c:v>
                </c:pt>
                <c:pt idx="247">
                  <c:v>37098</c:v>
                </c:pt>
                <c:pt idx="248">
                  <c:v>37099</c:v>
                </c:pt>
                <c:pt idx="249">
                  <c:v>37102</c:v>
                </c:pt>
                <c:pt idx="250">
                  <c:v>37103</c:v>
                </c:pt>
                <c:pt idx="251">
                  <c:v>37104</c:v>
                </c:pt>
                <c:pt idx="252">
                  <c:v>37105</c:v>
                </c:pt>
                <c:pt idx="253">
                  <c:v>37106</c:v>
                </c:pt>
                <c:pt idx="254">
                  <c:v>37109</c:v>
                </c:pt>
                <c:pt idx="255">
                  <c:v>37110</c:v>
                </c:pt>
                <c:pt idx="256">
                  <c:v>37111</c:v>
                </c:pt>
                <c:pt idx="257">
                  <c:v>37112</c:v>
                </c:pt>
                <c:pt idx="258">
                  <c:v>37113</c:v>
                </c:pt>
                <c:pt idx="259">
                  <c:v>37116</c:v>
                </c:pt>
                <c:pt idx="260">
                  <c:v>37117</c:v>
                </c:pt>
                <c:pt idx="261">
                  <c:v>37118</c:v>
                </c:pt>
                <c:pt idx="262">
                  <c:v>37119</c:v>
                </c:pt>
                <c:pt idx="263">
                  <c:v>37120</c:v>
                </c:pt>
                <c:pt idx="264">
                  <c:v>37123</c:v>
                </c:pt>
                <c:pt idx="265">
                  <c:v>37124</c:v>
                </c:pt>
                <c:pt idx="266">
                  <c:v>37125</c:v>
                </c:pt>
                <c:pt idx="267">
                  <c:v>37126</c:v>
                </c:pt>
                <c:pt idx="268">
                  <c:v>37127</c:v>
                </c:pt>
                <c:pt idx="269">
                  <c:v>37130</c:v>
                </c:pt>
                <c:pt idx="270">
                  <c:v>37131</c:v>
                </c:pt>
                <c:pt idx="271">
                  <c:v>37132</c:v>
                </c:pt>
                <c:pt idx="272">
                  <c:v>37133</c:v>
                </c:pt>
                <c:pt idx="273">
                  <c:v>37134</c:v>
                </c:pt>
                <c:pt idx="274">
                  <c:v>37138</c:v>
                </c:pt>
                <c:pt idx="275">
                  <c:v>37139</c:v>
                </c:pt>
                <c:pt idx="276">
                  <c:v>37140</c:v>
                </c:pt>
                <c:pt idx="277">
                  <c:v>37141</c:v>
                </c:pt>
                <c:pt idx="278">
                  <c:v>37144</c:v>
                </c:pt>
                <c:pt idx="279">
                  <c:v>37151</c:v>
                </c:pt>
                <c:pt idx="280">
                  <c:v>37152</c:v>
                </c:pt>
                <c:pt idx="281">
                  <c:v>37153</c:v>
                </c:pt>
                <c:pt idx="282">
                  <c:v>37154</c:v>
                </c:pt>
                <c:pt idx="283">
                  <c:v>37155</c:v>
                </c:pt>
                <c:pt idx="284">
                  <c:v>37158</c:v>
                </c:pt>
                <c:pt idx="285">
                  <c:v>37159</c:v>
                </c:pt>
                <c:pt idx="286">
                  <c:v>37160</c:v>
                </c:pt>
                <c:pt idx="287">
                  <c:v>37161</c:v>
                </c:pt>
                <c:pt idx="288">
                  <c:v>37162</c:v>
                </c:pt>
                <c:pt idx="289">
                  <c:v>37165</c:v>
                </c:pt>
                <c:pt idx="290">
                  <c:v>37166</c:v>
                </c:pt>
                <c:pt idx="291">
                  <c:v>37167</c:v>
                </c:pt>
                <c:pt idx="292">
                  <c:v>37168</c:v>
                </c:pt>
                <c:pt idx="293">
                  <c:v>37169</c:v>
                </c:pt>
                <c:pt idx="294">
                  <c:v>37172</c:v>
                </c:pt>
                <c:pt idx="295">
                  <c:v>37173</c:v>
                </c:pt>
                <c:pt idx="296">
                  <c:v>37174</c:v>
                </c:pt>
                <c:pt idx="297">
                  <c:v>37175</c:v>
                </c:pt>
                <c:pt idx="298">
                  <c:v>37176</c:v>
                </c:pt>
                <c:pt idx="299">
                  <c:v>37179</c:v>
                </c:pt>
                <c:pt idx="300">
                  <c:v>37180</c:v>
                </c:pt>
                <c:pt idx="301">
                  <c:v>37181</c:v>
                </c:pt>
                <c:pt idx="302">
                  <c:v>37182</c:v>
                </c:pt>
                <c:pt idx="303">
                  <c:v>37183</c:v>
                </c:pt>
                <c:pt idx="304">
                  <c:v>37186</c:v>
                </c:pt>
                <c:pt idx="305">
                  <c:v>37187</c:v>
                </c:pt>
                <c:pt idx="306">
                  <c:v>37188</c:v>
                </c:pt>
                <c:pt idx="307">
                  <c:v>37189</c:v>
                </c:pt>
                <c:pt idx="308">
                  <c:v>37190</c:v>
                </c:pt>
                <c:pt idx="309">
                  <c:v>37193</c:v>
                </c:pt>
                <c:pt idx="310">
                  <c:v>37194</c:v>
                </c:pt>
                <c:pt idx="311">
                  <c:v>37195</c:v>
                </c:pt>
                <c:pt idx="312">
                  <c:v>37196</c:v>
                </c:pt>
                <c:pt idx="313">
                  <c:v>37197</c:v>
                </c:pt>
                <c:pt idx="314">
                  <c:v>37200</c:v>
                </c:pt>
                <c:pt idx="315">
                  <c:v>37201</c:v>
                </c:pt>
                <c:pt idx="316">
                  <c:v>37202</c:v>
                </c:pt>
                <c:pt idx="317">
                  <c:v>37203</c:v>
                </c:pt>
                <c:pt idx="318">
                  <c:v>37204</c:v>
                </c:pt>
                <c:pt idx="319">
                  <c:v>37207</c:v>
                </c:pt>
                <c:pt idx="320">
                  <c:v>37208</c:v>
                </c:pt>
                <c:pt idx="321">
                  <c:v>37209</c:v>
                </c:pt>
                <c:pt idx="322">
                  <c:v>37210</c:v>
                </c:pt>
                <c:pt idx="323">
                  <c:v>37211</c:v>
                </c:pt>
                <c:pt idx="324">
                  <c:v>37214</c:v>
                </c:pt>
                <c:pt idx="325">
                  <c:v>37215</c:v>
                </c:pt>
                <c:pt idx="326">
                  <c:v>37216</c:v>
                </c:pt>
                <c:pt idx="327">
                  <c:v>37218</c:v>
                </c:pt>
                <c:pt idx="328">
                  <c:v>37221</c:v>
                </c:pt>
                <c:pt idx="329">
                  <c:v>37222</c:v>
                </c:pt>
                <c:pt idx="330">
                  <c:v>37223</c:v>
                </c:pt>
                <c:pt idx="331">
                  <c:v>37224</c:v>
                </c:pt>
                <c:pt idx="332">
                  <c:v>37225</c:v>
                </c:pt>
                <c:pt idx="333">
                  <c:v>37228</c:v>
                </c:pt>
                <c:pt idx="334">
                  <c:v>37229</c:v>
                </c:pt>
                <c:pt idx="335">
                  <c:v>37230</c:v>
                </c:pt>
                <c:pt idx="336">
                  <c:v>37231</c:v>
                </c:pt>
                <c:pt idx="337">
                  <c:v>37232</c:v>
                </c:pt>
                <c:pt idx="338">
                  <c:v>37235</c:v>
                </c:pt>
                <c:pt idx="339">
                  <c:v>37236</c:v>
                </c:pt>
                <c:pt idx="340">
                  <c:v>37237</c:v>
                </c:pt>
                <c:pt idx="341">
                  <c:v>37238</c:v>
                </c:pt>
                <c:pt idx="342">
                  <c:v>37239</c:v>
                </c:pt>
                <c:pt idx="343">
                  <c:v>37242</c:v>
                </c:pt>
                <c:pt idx="344">
                  <c:v>37243</c:v>
                </c:pt>
                <c:pt idx="345">
                  <c:v>37244</c:v>
                </c:pt>
                <c:pt idx="346">
                  <c:v>37245</c:v>
                </c:pt>
                <c:pt idx="347">
                  <c:v>37246</c:v>
                </c:pt>
                <c:pt idx="348">
                  <c:v>37249</c:v>
                </c:pt>
                <c:pt idx="349">
                  <c:v>37251</c:v>
                </c:pt>
                <c:pt idx="350">
                  <c:v>37252</c:v>
                </c:pt>
                <c:pt idx="351">
                  <c:v>37253</c:v>
                </c:pt>
                <c:pt idx="352">
                  <c:v>37256</c:v>
                </c:pt>
                <c:pt idx="353">
                  <c:v>37258</c:v>
                </c:pt>
                <c:pt idx="354">
                  <c:v>37259</c:v>
                </c:pt>
                <c:pt idx="355">
                  <c:v>37260</c:v>
                </c:pt>
                <c:pt idx="356">
                  <c:v>37263</c:v>
                </c:pt>
                <c:pt idx="357">
                  <c:v>37264</c:v>
                </c:pt>
                <c:pt idx="358">
                  <c:v>37265</c:v>
                </c:pt>
                <c:pt idx="359">
                  <c:v>37266</c:v>
                </c:pt>
                <c:pt idx="360">
                  <c:v>37267</c:v>
                </c:pt>
                <c:pt idx="361">
                  <c:v>37270</c:v>
                </c:pt>
                <c:pt idx="362">
                  <c:v>37271</c:v>
                </c:pt>
                <c:pt idx="363">
                  <c:v>37272</c:v>
                </c:pt>
                <c:pt idx="364">
                  <c:v>37273</c:v>
                </c:pt>
                <c:pt idx="365">
                  <c:v>37274</c:v>
                </c:pt>
                <c:pt idx="366">
                  <c:v>37278</c:v>
                </c:pt>
                <c:pt idx="367">
                  <c:v>37279</c:v>
                </c:pt>
                <c:pt idx="368">
                  <c:v>37280</c:v>
                </c:pt>
                <c:pt idx="369">
                  <c:v>37281</c:v>
                </c:pt>
                <c:pt idx="370">
                  <c:v>37284</c:v>
                </c:pt>
                <c:pt idx="371">
                  <c:v>37285</c:v>
                </c:pt>
                <c:pt idx="372">
                  <c:v>37286</c:v>
                </c:pt>
                <c:pt idx="373">
                  <c:v>37287</c:v>
                </c:pt>
                <c:pt idx="374">
                  <c:v>37288</c:v>
                </c:pt>
                <c:pt idx="375">
                  <c:v>37291</c:v>
                </c:pt>
                <c:pt idx="376">
                  <c:v>37292</c:v>
                </c:pt>
                <c:pt idx="377">
                  <c:v>37293</c:v>
                </c:pt>
                <c:pt idx="378">
                  <c:v>37294</c:v>
                </c:pt>
                <c:pt idx="379">
                  <c:v>37295</c:v>
                </c:pt>
                <c:pt idx="380">
                  <c:v>37298</c:v>
                </c:pt>
                <c:pt idx="381">
                  <c:v>37299</c:v>
                </c:pt>
                <c:pt idx="382">
                  <c:v>37300</c:v>
                </c:pt>
                <c:pt idx="383">
                  <c:v>37301</c:v>
                </c:pt>
                <c:pt idx="384">
                  <c:v>37302</c:v>
                </c:pt>
                <c:pt idx="385">
                  <c:v>37306</c:v>
                </c:pt>
                <c:pt idx="386">
                  <c:v>37307</c:v>
                </c:pt>
                <c:pt idx="387">
                  <c:v>37308</c:v>
                </c:pt>
                <c:pt idx="388">
                  <c:v>37309</c:v>
                </c:pt>
                <c:pt idx="389">
                  <c:v>37312</c:v>
                </c:pt>
                <c:pt idx="390">
                  <c:v>37313</c:v>
                </c:pt>
                <c:pt idx="391">
                  <c:v>37314</c:v>
                </c:pt>
                <c:pt idx="392">
                  <c:v>37315</c:v>
                </c:pt>
                <c:pt idx="393">
                  <c:v>37316</c:v>
                </c:pt>
                <c:pt idx="394">
                  <c:v>37319</c:v>
                </c:pt>
                <c:pt idx="395">
                  <c:v>37320</c:v>
                </c:pt>
                <c:pt idx="396">
                  <c:v>37321</c:v>
                </c:pt>
                <c:pt idx="397">
                  <c:v>37322</c:v>
                </c:pt>
                <c:pt idx="398">
                  <c:v>37323</c:v>
                </c:pt>
                <c:pt idx="399">
                  <c:v>37326</c:v>
                </c:pt>
                <c:pt idx="400">
                  <c:v>37327</c:v>
                </c:pt>
                <c:pt idx="401">
                  <c:v>37328</c:v>
                </c:pt>
                <c:pt idx="402">
                  <c:v>37329</c:v>
                </c:pt>
                <c:pt idx="403">
                  <c:v>37330</c:v>
                </c:pt>
                <c:pt idx="404">
                  <c:v>37333</c:v>
                </c:pt>
                <c:pt idx="405">
                  <c:v>37334</c:v>
                </c:pt>
                <c:pt idx="406">
                  <c:v>37335</c:v>
                </c:pt>
                <c:pt idx="407">
                  <c:v>37336</c:v>
                </c:pt>
                <c:pt idx="408">
                  <c:v>37337</c:v>
                </c:pt>
                <c:pt idx="409">
                  <c:v>37340</c:v>
                </c:pt>
                <c:pt idx="410">
                  <c:v>37341</c:v>
                </c:pt>
                <c:pt idx="411">
                  <c:v>37342</c:v>
                </c:pt>
                <c:pt idx="412">
                  <c:v>37343</c:v>
                </c:pt>
                <c:pt idx="413">
                  <c:v>37347</c:v>
                </c:pt>
                <c:pt idx="414">
                  <c:v>37348</c:v>
                </c:pt>
                <c:pt idx="415">
                  <c:v>37349</c:v>
                </c:pt>
                <c:pt idx="416">
                  <c:v>37350</c:v>
                </c:pt>
                <c:pt idx="417">
                  <c:v>37351</c:v>
                </c:pt>
                <c:pt idx="418">
                  <c:v>37354</c:v>
                </c:pt>
                <c:pt idx="419">
                  <c:v>37355</c:v>
                </c:pt>
                <c:pt idx="420">
                  <c:v>37356</c:v>
                </c:pt>
                <c:pt idx="421">
                  <c:v>37357</c:v>
                </c:pt>
                <c:pt idx="422">
                  <c:v>37358</c:v>
                </c:pt>
                <c:pt idx="423">
                  <c:v>37361</c:v>
                </c:pt>
                <c:pt idx="424">
                  <c:v>37362</c:v>
                </c:pt>
                <c:pt idx="425">
                  <c:v>37363</c:v>
                </c:pt>
                <c:pt idx="426">
                  <c:v>37364</c:v>
                </c:pt>
                <c:pt idx="427">
                  <c:v>37365</c:v>
                </c:pt>
                <c:pt idx="428">
                  <c:v>37368</c:v>
                </c:pt>
                <c:pt idx="429">
                  <c:v>37369</c:v>
                </c:pt>
                <c:pt idx="430">
                  <c:v>37370</c:v>
                </c:pt>
                <c:pt idx="431">
                  <c:v>37371</c:v>
                </c:pt>
                <c:pt idx="432">
                  <c:v>37372</c:v>
                </c:pt>
                <c:pt idx="433">
                  <c:v>37375</c:v>
                </c:pt>
                <c:pt idx="434">
                  <c:v>37376</c:v>
                </c:pt>
                <c:pt idx="435">
                  <c:v>37377</c:v>
                </c:pt>
                <c:pt idx="436">
                  <c:v>37378</c:v>
                </c:pt>
                <c:pt idx="437">
                  <c:v>37379</c:v>
                </c:pt>
                <c:pt idx="438">
                  <c:v>37382</c:v>
                </c:pt>
                <c:pt idx="439">
                  <c:v>37383</c:v>
                </c:pt>
                <c:pt idx="440">
                  <c:v>37384</c:v>
                </c:pt>
                <c:pt idx="441">
                  <c:v>37385</c:v>
                </c:pt>
                <c:pt idx="442">
                  <c:v>37386</c:v>
                </c:pt>
                <c:pt idx="443">
                  <c:v>37389</c:v>
                </c:pt>
                <c:pt idx="444">
                  <c:v>37390</c:v>
                </c:pt>
                <c:pt idx="445">
                  <c:v>37391</c:v>
                </c:pt>
                <c:pt idx="446">
                  <c:v>37392</c:v>
                </c:pt>
                <c:pt idx="447">
                  <c:v>37393</c:v>
                </c:pt>
                <c:pt idx="448">
                  <c:v>37396</c:v>
                </c:pt>
                <c:pt idx="449">
                  <c:v>37397</c:v>
                </c:pt>
                <c:pt idx="450">
                  <c:v>37398</c:v>
                </c:pt>
                <c:pt idx="451">
                  <c:v>37399</c:v>
                </c:pt>
                <c:pt idx="452">
                  <c:v>37400</c:v>
                </c:pt>
                <c:pt idx="453">
                  <c:v>37404</c:v>
                </c:pt>
                <c:pt idx="454">
                  <c:v>37405</c:v>
                </c:pt>
                <c:pt idx="455">
                  <c:v>37406</c:v>
                </c:pt>
                <c:pt idx="456">
                  <c:v>37407</c:v>
                </c:pt>
                <c:pt idx="457">
                  <c:v>37410</c:v>
                </c:pt>
                <c:pt idx="458">
                  <c:v>37411</c:v>
                </c:pt>
                <c:pt idx="459">
                  <c:v>37412</c:v>
                </c:pt>
                <c:pt idx="460">
                  <c:v>37413</c:v>
                </c:pt>
                <c:pt idx="461">
                  <c:v>37414</c:v>
                </c:pt>
                <c:pt idx="462">
                  <c:v>37417</c:v>
                </c:pt>
                <c:pt idx="463">
                  <c:v>37418</c:v>
                </c:pt>
                <c:pt idx="464">
                  <c:v>37419</c:v>
                </c:pt>
                <c:pt idx="465">
                  <c:v>37420</c:v>
                </c:pt>
                <c:pt idx="466">
                  <c:v>37421</c:v>
                </c:pt>
                <c:pt idx="467">
                  <c:v>37424</c:v>
                </c:pt>
                <c:pt idx="468">
                  <c:v>37425</c:v>
                </c:pt>
                <c:pt idx="469">
                  <c:v>37426</c:v>
                </c:pt>
                <c:pt idx="470">
                  <c:v>37427</c:v>
                </c:pt>
                <c:pt idx="471">
                  <c:v>37428</c:v>
                </c:pt>
                <c:pt idx="472">
                  <c:v>37431</c:v>
                </c:pt>
                <c:pt idx="473">
                  <c:v>37432</c:v>
                </c:pt>
                <c:pt idx="474">
                  <c:v>37433</c:v>
                </c:pt>
                <c:pt idx="475">
                  <c:v>37434</c:v>
                </c:pt>
                <c:pt idx="476">
                  <c:v>37435</c:v>
                </c:pt>
                <c:pt idx="477">
                  <c:v>37438</c:v>
                </c:pt>
                <c:pt idx="478">
                  <c:v>37439</c:v>
                </c:pt>
                <c:pt idx="479">
                  <c:v>37440</c:v>
                </c:pt>
                <c:pt idx="480">
                  <c:v>37442</c:v>
                </c:pt>
                <c:pt idx="481">
                  <c:v>37445</c:v>
                </c:pt>
                <c:pt idx="482">
                  <c:v>37446</c:v>
                </c:pt>
                <c:pt idx="483">
                  <c:v>37447</c:v>
                </c:pt>
                <c:pt idx="484">
                  <c:v>37448</c:v>
                </c:pt>
                <c:pt idx="485">
                  <c:v>37449</c:v>
                </c:pt>
                <c:pt idx="486">
                  <c:v>37452</c:v>
                </c:pt>
                <c:pt idx="487">
                  <c:v>37453</c:v>
                </c:pt>
                <c:pt idx="488">
                  <c:v>37454</c:v>
                </c:pt>
                <c:pt idx="489">
                  <c:v>37455</c:v>
                </c:pt>
                <c:pt idx="490">
                  <c:v>37456</c:v>
                </c:pt>
                <c:pt idx="491">
                  <c:v>37459</c:v>
                </c:pt>
                <c:pt idx="492">
                  <c:v>37460</c:v>
                </c:pt>
                <c:pt idx="493">
                  <c:v>37461</c:v>
                </c:pt>
                <c:pt idx="494">
                  <c:v>37462</c:v>
                </c:pt>
                <c:pt idx="495">
                  <c:v>37463</c:v>
                </c:pt>
                <c:pt idx="496">
                  <c:v>37466</c:v>
                </c:pt>
                <c:pt idx="497">
                  <c:v>37467</c:v>
                </c:pt>
                <c:pt idx="498">
                  <c:v>37468</c:v>
                </c:pt>
                <c:pt idx="499">
                  <c:v>37469</c:v>
                </c:pt>
                <c:pt idx="500">
                  <c:v>37470</c:v>
                </c:pt>
                <c:pt idx="501">
                  <c:v>37473</c:v>
                </c:pt>
                <c:pt idx="502">
                  <c:v>37474</c:v>
                </c:pt>
                <c:pt idx="503">
                  <c:v>37475</c:v>
                </c:pt>
                <c:pt idx="504">
                  <c:v>37476</c:v>
                </c:pt>
                <c:pt idx="505">
                  <c:v>37477</c:v>
                </c:pt>
                <c:pt idx="506">
                  <c:v>37480</c:v>
                </c:pt>
                <c:pt idx="507">
                  <c:v>37481</c:v>
                </c:pt>
                <c:pt idx="508">
                  <c:v>37482</c:v>
                </c:pt>
                <c:pt idx="509">
                  <c:v>37483</c:v>
                </c:pt>
                <c:pt idx="510">
                  <c:v>37484</c:v>
                </c:pt>
                <c:pt idx="511">
                  <c:v>37487</c:v>
                </c:pt>
                <c:pt idx="512">
                  <c:v>37488</c:v>
                </c:pt>
                <c:pt idx="513">
                  <c:v>37489</c:v>
                </c:pt>
                <c:pt idx="514">
                  <c:v>37490</c:v>
                </c:pt>
                <c:pt idx="515">
                  <c:v>37491</c:v>
                </c:pt>
                <c:pt idx="516">
                  <c:v>37494</c:v>
                </c:pt>
                <c:pt idx="517">
                  <c:v>37495</c:v>
                </c:pt>
                <c:pt idx="518">
                  <c:v>37496</c:v>
                </c:pt>
                <c:pt idx="519">
                  <c:v>37497</c:v>
                </c:pt>
                <c:pt idx="520">
                  <c:v>37498</c:v>
                </c:pt>
                <c:pt idx="521">
                  <c:v>37502</c:v>
                </c:pt>
                <c:pt idx="522">
                  <c:v>37503</c:v>
                </c:pt>
                <c:pt idx="523">
                  <c:v>37504</c:v>
                </c:pt>
                <c:pt idx="524">
                  <c:v>37505</c:v>
                </c:pt>
                <c:pt idx="525">
                  <c:v>37508</c:v>
                </c:pt>
                <c:pt idx="526">
                  <c:v>37509</c:v>
                </c:pt>
                <c:pt idx="527">
                  <c:v>37510</c:v>
                </c:pt>
                <c:pt idx="528">
                  <c:v>37511</c:v>
                </c:pt>
                <c:pt idx="529">
                  <c:v>37512</c:v>
                </c:pt>
                <c:pt idx="530">
                  <c:v>37515</c:v>
                </c:pt>
                <c:pt idx="531">
                  <c:v>37516</c:v>
                </c:pt>
                <c:pt idx="532">
                  <c:v>37517</c:v>
                </c:pt>
                <c:pt idx="533">
                  <c:v>37518</c:v>
                </c:pt>
                <c:pt idx="534">
                  <c:v>37519</c:v>
                </c:pt>
                <c:pt idx="535">
                  <c:v>37522</c:v>
                </c:pt>
                <c:pt idx="536">
                  <c:v>37523</c:v>
                </c:pt>
                <c:pt idx="537">
                  <c:v>37524</c:v>
                </c:pt>
                <c:pt idx="538">
                  <c:v>37525</c:v>
                </c:pt>
                <c:pt idx="539">
                  <c:v>37526</c:v>
                </c:pt>
                <c:pt idx="540">
                  <c:v>37529</c:v>
                </c:pt>
                <c:pt idx="541">
                  <c:v>37530</c:v>
                </c:pt>
                <c:pt idx="542">
                  <c:v>37531</c:v>
                </c:pt>
                <c:pt idx="543">
                  <c:v>37532</c:v>
                </c:pt>
                <c:pt idx="544">
                  <c:v>37533</c:v>
                </c:pt>
                <c:pt idx="545">
                  <c:v>37536</c:v>
                </c:pt>
                <c:pt idx="546">
                  <c:v>37537</c:v>
                </c:pt>
                <c:pt idx="547">
                  <c:v>37538</c:v>
                </c:pt>
                <c:pt idx="548">
                  <c:v>37539</c:v>
                </c:pt>
                <c:pt idx="549">
                  <c:v>37540</c:v>
                </c:pt>
                <c:pt idx="550">
                  <c:v>37543</c:v>
                </c:pt>
                <c:pt idx="551">
                  <c:v>37544</c:v>
                </c:pt>
                <c:pt idx="552">
                  <c:v>37545</c:v>
                </c:pt>
                <c:pt idx="553">
                  <c:v>37546</c:v>
                </c:pt>
                <c:pt idx="554">
                  <c:v>37547</c:v>
                </c:pt>
                <c:pt idx="555">
                  <c:v>37550</c:v>
                </c:pt>
                <c:pt idx="556">
                  <c:v>37551</c:v>
                </c:pt>
                <c:pt idx="557">
                  <c:v>37552</c:v>
                </c:pt>
                <c:pt idx="558">
                  <c:v>37553</c:v>
                </c:pt>
                <c:pt idx="559">
                  <c:v>37554</c:v>
                </c:pt>
                <c:pt idx="560">
                  <c:v>37557</c:v>
                </c:pt>
                <c:pt idx="561">
                  <c:v>37558</c:v>
                </c:pt>
                <c:pt idx="562">
                  <c:v>37559</c:v>
                </c:pt>
                <c:pt idx="563">
                  <c:v>37560</c:v>
                </c:pt>
                <c:pt idx="564">
                  <c:v>37561</c:v>
                </c:pt>
                <c:pt idx="565">
                  <c:v>37564</c:v>
                </c:pt>
                <c:pt idx="566">
                  <c:v>37565</c:v>
                </c:pt>
                <c:pt idx="567">
                  <c:v>37566</c:v>
                </c:pt>
                <c:pt idx="568">
                  <c:v>37567</c:v>
                </c:pt>
                <c:pt idx="569">
                  <c:v>37568</c:v>
                </c:pt>
                <c:pt idx="570">
                  <c:v>37571</c:v>
                </c:pt>
                <c:pt idx="571">
                  <c:v>37572</c:v>
                </c:pt>
                <c:pt idx="572">
                  <c:v>37573</c:v>
                </c:pt>
                <c:pt idx="573">
                  <c:v>37574</c:v>
                </c:pt>
                <c:pt idx="574">
                  <c:v>37575</c:v>
                </c:pt>
                <c:pt idx="575">
                  <c:v>37578</c:v>
                </c:pt>
                <c:pt idx="576">
                  <c:v>37579</c:v>
                </c:pt>
                <c:pt idx="577">
                  <c:v>37580</c:v>
                </c:pt>
                <c:pt idx="578">
                  <c:v>37581</c:v>
                </c:pt>
                <c:pt idx="579">
                  <c:v>37582</c:v>
                </c:pt>
                <c:pt idx="580">
                  <c:v>37585</c:v>
                </c:pt>
                <c:pt idx="581">
                  <c:v>37586</c:v>
                </c:pt>
                <c:pt idx="582">
                  <c:v>37587</c:v>
                </c:pt>
                <c:pt idx="583">
                  <c:v>37589</c:v>
                </c:pt>
                <c:pt idx="584">
                  <c:v>37592</c:v>
                </c:pt>
                <c:pt idx="585">
                  <c:v>37593</c:v>
                </c:pt>
                <c:pt idx="586">
                  <c:v>37594</c:v>
                </c:pt>
                <c:pt idx="587">
                  <c:v>37595</c:v>
                </c:pt>
                <c:pt idx="588">
                  <c:v>37596</c:v>
                </c:pt>
                <c:pt idx="589">
                  <c:v>37599</c:v>
                </c:pt>
                <c:pt idx="590">
                  <c:v>37600</c:v>
                </c:pt>
                <c:pt idx="591">
                  <c:v>37601</c:v>
                </c:pt>
                <c:pt idx="592">
                  <c:v>37602</c:v>
                </c:pt>
                <c:pt idx="593">
                  <c:v>37603</c:v>
                </c:pt>
                <c:pt idx="594">
                  <c:v>37606</c:v>
                </c:pt>
                <c:pt idx="595">
                  <c:v>37607</c:v>
                </c:pt>
                <c:pt idx="596">
                  <c:v>37608</c:v>
                </c:pt>
                <c:pt idx="597">
                  <c:v>37609</c:v>
                </c:pt>
                <c:pt idx="598">
                  <c:v>37610</c:v>
                </c:pt>
                <c:pt idx="599">
                  <c:v>37613</c:v>
                </c:pt>
                <c:pt idx="600">
                  <c:v>37614</c:v>
                </c:pt>
                <c:pt idx="601">
                  <c:v>37616</c:v>
                </c:pt>
                <c:pt idx="602">
                  <c:v>37617</c:v>
                </c:pt>
                <c:pt idx="603">
                  <c:v>37620</c:v>
                </c:pt>
                <c:pt idx="604">
                  <c:v>37621</c:v>
                </c:pt>
                <c:pt idx="605">
                  <c:v>37623</c:v>
                </c:pt>
                <c:pt idx="606">
                  <c:v>37624</c:v>
                </c:pt>
                <c:pt idx="607">
                  <c:v>37627</c:v>
                </c:pt>
                <c:pt idx="608">
                  <c:v>37628</c:v>
                </c:pt>
                <c:pt idx="609">
                  <c:v>37629</c:v>
                </c:pt>
                <c:pt idx="610">
                  <c:v>37630</c:v>
                </c:pt>
                <c:pt idx="611">
                  <c:v>37631</c:v>
                </c:pt>
                <c:pt idx="612">
                  <c:v>37634</c:v>
                </c:pt>
                <c:pt idx="613">
                  <c:v>37635</c:v>
                </c:pt>
                <c:pt idx="614">
                  <c:v>37636</c:v>
                </c:pt>
                <c:pt idx="615">
                  <c:v>37637</c:v>
                </c:pt>
                <c:pt idx="616">
                  <c:v>37638</c:v>
                </c:pt>
                <c:pt idx="617">
                  <c:v>37642</c:v>
                </c:pt>
                <c:pt idx="618">
                  <c:v>37643</c:v>
                </c:pt>
                <c:pt idx="619">
                  <c:v>37644</c:v>
                </c:pt>
                <c:pt idx="620">
                  <c:v>37645</c:v>
                </c:pt>
                <c:pt idx="621">
                  <c:v>37648</c:v>
                </c:pt>
                <c:pt idx="622">
                  <c:v>37649</c:v>
                </c:pt>
                <c:pt idx="623">
                  <c:v>37650</c:v>
                </c:pt>
                <c:pt idx="624">
                  <c:v>37651</c:v>
                </c:pt>
                <c:pt idx="625">
                  <c:v>37652</c:v>
                </c:pt>
                <c:pt idx="626">
                  <c:v>37655</c:v>
                </c:pt>
                <c:pt idx="627">
                  <c:v>37656</c:v>
                </c:pt>
                <c:pt idx="628">
                  <c:v>37657</c:v>
                </c:pt>
                <c:pt idx="629">
                  <c:v>37658</c:v>
                </c:pt>
                <c:pt idx="630">
                  <c:v>37659</c:v>
                </c:pt>
                <c:pt idx="631">
                  <c:v>37662</c:v>
                </c:pt>
                <c:pt idx="632">
                  <c:v>37663</c:v>
                </c:pt>
                <c:pt idx="633">
                  <c:v>37664</c:v>
                </c:pt>
                <c:pt idx="634">
                  <c:v>37665</c:v>
                </c:pt>
                <c:pt idx="635">
                  <c:v>37666</c:v>
                </c:pt>
                <c:pt idx="636">
                  <c:v>37670</c:v>
                </c:pt>
                <c:pt idx="637">
                  <c:v>37671</c:v>
                </c:pt>
                <c:pt idx="638">
                  <c:v>37672</c:v>
                </c:pt>
                <c:pt idx="639">
                  <c:v>37673</c:v>
                </c:pt>
                <c:pt idx="640">
                  <c:v>37676</c:v>
                </c:pt>
                <c:pt idx="641">
                  <c:v>37677</c:v>
                </c:pt>
                <c:pt idx="642">
                  <c:v>37678</c:v>
                </c:pt>
                <c:pt idx="643">
                  <c:v>37679</c:v>
                </c:pt>
                <c:pt idx="644">
                  <c:v>37680</c:v>
                </c:pt>
                <c:pt idx="645">
                  <c:v>37683</c:v>
                </c:pt>
                <c:pt idx="646">
                  <c:v>37684</c:v>
                </c:pt>
                <c:pt idx="647">
                  <c:v>37685</c:v>
                </c:pt>
                <c:pt idx="648">
                  <c:v>37686</c:v>
                </c:pt>
                <c:pt idx="649">
                  <c:v>37687</c:v>
                </c:pt>
                <c:pt idx="650">
                  <c:v>37690</c:v>
                </c:pt>
                <c:pt idx="651">
                  <c:v>37691</c:v>
                </c:pt>
                <c:pt idx="652">
                  <c:v>37692</c:v>
                </c:pt>
                <c:pt idx="653">
                  <c:v>37693</c:v>
                </c:pt>
                <c:pt idx="654">
                  <c:v>37694</c:v>
                </c:pt>
                <c:pt idx="655">
                  <c:v>37697</c:v>
                </c:pt>
                <c:pt idx="656">
                  <c:v>37698</c:v>
                </c:pt>
                <c:pt idx="657">
                  <c:v>37699</c:v>
                </c:pt>
                <c:pt idx="658">
                  <c:v>37700</c:v>
                </c:pt>
                <c:pt idx="659">
                  <c:v>37701</c:v>
                </c:pt>
                <c:pt idx="660">
                  <c:v>37704</c:v>
                </c:pt>
                <c:pt idx="661">
                  <c:v>37705</c:v>
                </c:pt>
                <c:pt idx="662">
                  <c:v>37706</c:v>
                </c:pt>
                <c:pt idx="663">
                  <c:v>37707</c:v>
                </c:pt>
                <c:pt idx="664">
                  <c:v>37708</c:v>
                </c:pt>
                <c:pt idx="665">
                  <c:v>37711</c:v>
                </c:pt>
                <c:pt idx="666">
                  <c:v>37712</c:v>
                </c:pt>
                <c:pt idx="667">
                  <c:v>37713</c:v>
                </c:pt>
                <c:pt idx="668">
                  <c:v>37714</c:v>
                </c:pt>
                <c:pt idx="669">
                  <c:v>37715</c:v>
                </c:pt>
                <c:pt idx="670">
                  <c:v>37718</c:v>
                </c:pt>
                <c:pt idx="671">
                  <c:v>37719</c:v>
                </c:pt>
                <c:pt idx="672">
                  <c:v>37720</c:v>
                </c:pt>
                <c:pt idx="673">
                  <c:v>37721</c:v>
                </c:pt>
                <c:pt idx="674">
                  <c:v>37722</c:v>
                </c:pt>
                <c:pt idx="675">
                  <c:v>37725</c:v>
                </c:pt>
                <c:pt idx="676">
                  <c:v>37726</c:v>
                </c:pt>
                <c:pt idx="677">
                  <c:v>37727</c:v>
                </c:pt>
                <c:pt idx="678">
                  <c:v>37728</c:v>
                </c:pt>
                <c:pt idx="679">
                  <c:v>37732</c:v>
                </c:pt>
                <c:pt idx="680">
                  <c:v>37733</c:v>
                </c:pt>
                <c:pt idx="681">
                  <c:v>37734</c:v>
                </c:pt>
                <c:pt idx="682">
                  <c:v>37735</c:v>
                </c:pt>
                <c:pt idx="683">
                  <c:v>37736</c:v>
                </c:pt>
                <c:pt idx="684">
                  <c:v>37739</c:v>
                </c:pt>
                <c:pt idx="685">
                  <c:v>37740</c:v>
                </c:pt>
                <c:pt idx="686">
                  <c:v>37741</c:v>
                </c:pt>
                <c:pt idx="687">
                  <c:v>37742</c:v>
                </c:pt>
                <c:pt idx="688">
                  <c:v>37743</c:v>
                </c:pt>
                <c:pt idx="689">
                  <c:v>37746</c:v>
                </c:pt>
                <c:pt idx="690">
                  <c:v>37747</c:v>
                </c:pt>
                <c:pt idx="691">
                  <c:v>37748</c:v>
                </c:pt>
                <c:pt idx="692">
                  <c:v>37749</c:v>
                </c:pt>
                <c:pt idx="693">
                  <c:v>37750</c:v>
                </c:pt>
                <c:pt idx="694">
                  <c:v>37753</c:v>
                </c:pt>
                <c:pt idx="695">
                  <c:v>37754</c:v>
                </c:pt>
                <c:pt idx="696">
                  <c:v>37755</c:v>
                </c:pt>
                <c:pt idx="697">
                  <c:v>37756</c:v>
                </c:pt>
                <c:pt idx="698">
                  <c:v>37757</c:v>
                </c:pt>
                <c:pt idx="699">
                  <c:v>37760</c:v>
                </c:pt>
                <c:pt idx="700">
                  <c:v>37761</c:v>
                </c:pt>
                <c:pt idx="701">
                  <c:v>37762</c:v>
                </c:pt>
                <c:pt idx="702">
                  <c:v>37763</c:v>
                </c:pt>
                <c:pt idx="703">
                  <c:v>37764</c:v>
                </c:pt>
                <c:pt idx="704">
                  <c:v>37768</c:v>
                </c:pt>
                <c:pt idx="705">
                  <c:v>37769</c:v>
                </c:pt>
                <c:pt idx="706">
                  <c:v>37770</c:v>
                </c:pt>
                <c:pt idx="707">
                  <c:v>37771</c:v>
                </c:pt>
                <c:pt idx="708">
                  <c:v>37774</c:v>
                </c:pt>
                <c:pt idx="709">
                  <c:v>37775</c:v>
                </c:pt>
                <c:pt idx="710">
                  <c:v>37776</c:v>
                </c:pt>
                <c:pt idx="711">
                  <c:v>37777</c:v>
                </c:pt>
                <c:pt idx="712">
                  <c:v>37778</c:v>
                </c:pt>
                <c:pt idx="713">
                  <c:v>37781</c:v>
                </c:pt>
                <c:pt idx="714">
                  <c:v>37782</c:v>
                </c:pt>
                <c:pt idx="715">
                  <c:v>37783</c:v>
                </c:pt>
                <c:pt idx="716">
                  <c:v>37784</c:v>
                </c:pt>
                <c:pt idx="717">
                  <c:v>37785</c:v>
                </c:pt>
                <c:pt idx="718">
                  <c:v>37788</c:v>
                </c:pt>
                <c:pt idx="719">
                  <c:v>37789</c:v>
                </c:pt>
                <c:pt idx="720">
                  <c:v>37790</c:v>
                </c:pt>
                <c:pt idx="721">
                  <c:v>37791</c:v>
                </c:pt>
                <c:pt idx="722">
                  <c:v>37792</c:v>
                </c:pt>
                <c:pt idx="723">
                  <c:v>37795</c:v>
                </c:pt>
                <c:pt idx="724">
                  <c:v>37796</c:v>
                </c:pt>
                <c:pt idx="725">
                  <c:v>37797</c:v>
                </c:pt>
                <c:pt idx="726">
                  <c:v>37798</c:v>
                </c:pt>
                <c:pt idx="727">
                  <c:v>37799</c:v>
                </c:pt>
                <c:pt idx="728">
                  <c:v>37802</c:v>
                </c:pt>
                <c:pt idx="729">
                  <c:v>37803</c:v>
                </c:pt>
                <c:pt idx="730">
                  <c:v>37804</c:v>
                </c:pt>
                <c:pt idx="731">
                  <c:v>37805</c:v>
                </c:pt>
                <c:pt idx="732">
                  <c:v>37809</c:v>
                </c:pt>
                <c:pt idx="733">
                  <c:v>37810</c:v>
                </c:pt>
                <c:pt idx="734">
                  <c:v>37811</c:v>
                </c:pt>
                <c:pt idx="735">
                  <c:v>37812</c:v>
                </c:pt>
                <c:pt idx="736">
                  <c:v>37813</c:v>
                </c:pt>
                <c:pt idx="737">
                  <c:v>37816</c:v>
                </c:pt>
                <c:pt idx="738">
                  <c:v>37817</c:v>
                </c:pt>
                <c:pt idx="739">
                  <c:v>37818</c:v>
                </c:pt>
                <c:pt idx="740">
                  <c:v>37819</c:v>
                </c:pt>
                <c:pt idx="741">
                  <c:v>37820</c:v>
                </c:pt>
                <c:pt idx="742">
                  <c:v>37823</c:v>
                </c:pt>
                <c:pt idx="743">
                  <c:v>37824</c:v>
                </c:pt>
                <c:pt idx="744">
                  <c:v>37825</c:v>
                </c:pt>
                <c:pt idx="745">
                  <c:v>37826</c:v>
                </c:pt>
                <c:pt idx="746">
                  <c:v>37827</c:v>
                </c:pt>
                <c:pt idx="747">
                  <c:v>37830</c:v>
                </c:pt>
                <c:pt idx="748">
                  <c:v>37831</c:v>
                </c:pt>
                <c:pt idx="749">
                  <c:v>37832</c:v>
                </c:pt>
                <c:pt idx="750">
                  <c:v>37833</c:v>
                </c:pt>
                <c:pt idx="751">
                  <c:v>37834</c:v>
                </c:pt>
                <c:pt idx="752">
                  <c:v>37837</c:v>
                </c:pt>
                <c:pt idx="753">
                  <c:v>37838</c:v>
                </c:pt>
                <c:pt idx="754">
                  <c:v>37839</c:v>
                </c:pt>
                <c:pt idx="755">
                  <c:v>37840</c:v>
                </c:pt>
                <c:pt idx="756">
                  <c:v>37841</c:v>
                </c:pt>
                <c:pt idx="757">
                  <c:v>37844</c:v>
                </c:pt>
                <c:pt idx="758">
                  <c:v>37845</c:v>
                </c:pt>
                <c:pt idx="759">
                  <c:v>37846</c:v>
                </c:pt>
                <c:pt idx="760">
                  <c:v>37847</c:v>
                </c:pt>
                <c:pt idx="761">
                  <c:v>37848</c:v>
                </c:pt>
                <c:pt idx="762">
                  <c:v>37851</c:v>
                </c:pt>
                <c:pt idx="763">
                  <c:v>37852</c:v>
                </c:pt>
                <c:pt idx="764">
                  <c:v>37853</c:v>
                </c:pt>
                <c:pt idx="765">
                  <c:v>37854</c:v>
                </c:pt>
                <c:pt idx="766">
                  <c:v>37855</c:v>
                </c:pt>
                <c:pt idx="767">
                  <c:v>37858</c:v>
                </c:pt>
                <c:pt idx="768">
                  <c:v>37859</c:v>
                </c:pt>
                <c:pt idx="769">
                  <c:v>37860</c:v>
                </c:pt>
                <c:pt idx="770">
                  <c:v>37861</c:v>
                </c:pt>
                <c:pt idx="771">
                  <c:v>37862</c:v>
                </c:pt>
                <c:pt idx="772">
                  <c:v>37866</c:v>
                </c:pt>
                <c:pt idx="773">
                  <c:v>37867</c:v>
                </c:pt>
                <c:pt idx="774">
                  <c:v>37868</c:v>
                </c:pt>
                <c:pt idx="775">
                  <c:v>37869</c:v>
                </c:pt>
                <c:pt idx="776">
                  <c:v>37872</c:v>
                </c:pt>
                <c:pt idx="777">
                  <c:v>37873</c:v>
                </c:pt>
                <c:pt idx="778">
                  <c:v>37874</c:v>
                </c:pt>
                <c:pt idx="779">
                  <c:v>37875</c:v>
                </c:pt>
                <c:pt idx="780">
                  <c:v>37876</c:v>
                </c:pt>
                <c:pt idx="781">
                  <c:v>37879</c:v>
                </c:pt>
                <c:pt idx="782">
                  <c:v>37880</c:v>
                </c:pt>
                <c:pt idx="783">
                  <c:v>37881</c:v>
                </c:pt>
                <c:pt idx="784">
                  <c:v>37882</c:v>
                </c:pt>
                <c:pt idx="785">
                  <c:v>37883</c:v>
                </c:pt>
                <c:pt idx="786">
                  <c:v>37886</c:v>
                </c:pt>
                <c:pt idx="787">
                  <c:v>37887</c:v>
                </c:pt>
                <c:pt idx="788">
                  <c:v>37888</c:v>
                </c:pt>
                <c:pt idx="789">
                  <c:v>37889</c:v>
                </c:pt>
                <c:pt idx="790">
                  <c:v>37890</c:v>
                </c:pt>
                <c:pt idx="791">
                  <c:v>37893</c:v>
                </c:pt>
                <c:pt idx="792">
                  <c:v>37894</c:v>
                </c:pt>
                <c:pt idx="793">
                  <c:v>37895</c:v>
                </c:pt>
                <c:pt idx="794">
                  <c:v>37896</c:v>
                </c:pt>
                <c:pt idx="795">
                  <c:v>37897</c:v>
                </c:pt>
                <c:pt idx="796">
                  <c:v>37900</c:v>
                </c:pt>
                <c:pt idx="797">
                  <c:v>37901</c:v>
                </c:pt>
                <c:pt idx="798">
                  <c:v>37902</c:v>
                </c:pt>
                <c:pt idx="799">
                  <c:v>37903</c:v>
                </c:pt>
                <c:pt idx="800">
                  <c:v>37904</c:v>
                </c:pt>
                <c:pt idx="801">
                  <c:v>37907</c:v>
                </c:pt>
                <c:pt idx="802">
                  <c:v>37908</c:v>
                </c:pt>
                <c:pt idx="803">
                  <c:v>37909</c:v>
                </c:pt>
                <c:pt idx="804">
                  <c:v>37910</c:v>
                </c:pt>
                <c:pt idx="805">
                  <c:v>37911</c:v>
                </c:pt>
                <c:pt idx="806">
                  <c:v>37914</c:v>
                </c:pt>
                <c:pt idx="807">
                  <c:v>37915</c:v>
                </c:pt>
                <c:pt idx="808">
                  <c:v>37916</c:v>
                </c:pt>
                <c:pt idx="809">
                  <c:v>37917</c:v>
                </c:pt>
                <c:pt idx="810">
                  <c:v>37918</c:v>
                </c:pt>
                <c:pt idx="811">
                  <c:v>37921</c:v>
                </c:pt>
                <c:pt idx="812">
                  <c:v>37922</c:v>
                </c:pt>
                <c:pt idx="813">
                  <c:v>37923</c:v>
                </c:pt>
                <c:pt idx="814">
                  <c:v>37924</c:v>
                </c:pt>
                <c:pt idx="815">
                  <c:v>37925</c:v>
                </c:pt>
                <c:pt idx="816">
                  <c:v>37928</c:v>
                </c:pt>
                <c:pt idx="817">
                  <c:v>37929</c:v>
                </c:pt>
                <c:pt idx="818">
                  <c:v>37930</c:v>
                </c:pt>
                <c:pt idx="819">
                  <c:v>37931</c:v>
                </c:pt>
                <c:pt idx="820">
                  <c:v>37932</c:v>
                </c:pt>
                <c:pt idx="821">
                  <c:v>37935</c:v>
                </c:pt>
                <c:pt idx="822">
                  <c:v>37936</c:v>
                </c:pt>
                <c:pt idx="823">
                  <c:v>37937</c:v>
                </c:pt>
                <c:pt idx="824">
                  <c:v>37938</c:v>
                </c:pt>
                <c:pt idx="825">
                  <c:v>37939</c:v>
                </c:pt>
                <c:pt idx="826">
                  <c:v>37942</c:v>
                </c:pt>
                <c:pt idx="827">
                  <c:v>37943</c:v>
                </c:pt>
                <c:pt idx="828">
                  <c:v>37944</c:v>
                </c:pt>
                <c:pt idx="829">
                  <c:v>37945</c:v>
                </c:pt>
                <c:pt idx="830">
                  <c:v>37946</c:v>
                </c:pt>
                <c:pt idx="831">
                  <c:v>37949</c:v>
                </c:pt>
                <c:pt idx="832">
                  <c:v>37950</c:v>
                </c:pt>
                <c:pt idx="833">
                  <c:v>37951</c:v>
                </c:pt>
                <c:pt idx="834">
                  <c:v>37953</c:v>
                </c:pt>
                <c:pt idx="835">
                  <c:v>37956</c:v>
                </c:pt>
                <c:pt idx="836">
                  <c:v>37957</c:v>
                </c:pt>
                <c:pt idx="837">
                  <c:v>37958</c:v>
                </c:pt>
                <c:pt idx="838">
                  <c:v>37959</c:v>
                </c:pt>
                <c:pt idx="839">
                  <c:v>37960</c:v>
                </c:pt>
                <c:pt idx="840">
                  <c:v>37963</c:v>
                </c:pt>
                <c:pt idx="841">
                  <c:v>37964</c:v>
                </c:pt>
                <c:pt idx="842">
                  <c:v>37965</c:v>
                </c:pt>
                <c:pt idx="843">
                  <c:v>37966</c:v>
                </c:pt>
                <c:pt idx="844">
                  <c:v>37967</c:v>
                </c:pt>
                <c:pt idx="845">
                  <c:v>37970</c:v>
                </c:pt>
                <c:pt idx="846">
                  <c:v>37971</c:v>
                </c:pt>
                <c:pt idx="847">
                  <c:v>37972</c:v>
                </c:pt>
                <c:pt idx="848">
                  <c:v>37973</c:v>
                </c:pt>
                <c:pt idx="849">
                  <c:v>37974</c:v>
                </c:pt>
                <c:pt idx="850">
                  <c:v>37977</c:v>
                </c:pt>
                <c:pt idx="851">
                  <c:v>37978</c:v>
                </c:pt>
                <c:pt idx="852">
                  <c:v>37979</c:v>
                </c:pt>
                <c:pt idx="853">
                  <c:v>37981</c:v>
                </c:pt>
                <c:pt idx="854">
                  <c:v>37984</c:v>
                </c:pt>
                <c:pt idx="855">
                  <c:v>37985</c:v>
                </c:pt>
                <c:pt idx="856">
                  <c:v>37986</c:v>
                </c:pt>
                <c:pt idx="857">
                  <c:v>37988</c:v>
                </c:pt>
                <c:pt idx="858">
                  <c:v>37991</c:v>
                </c:pt>
                <c:pt idx="859">
                  <c:v>37992</c:v>
                </c:pt>
                <c:pt idx="860">
                  <c:v>37993</c:v>
                </c:pt>
                <c:pt idx="861">
                  <c:v>37994</c:v>
                </c:pt>
                <c:pt idx="862">
                  <c:v>37995</c:v>
                </c:pt>
                <c:pt idx="863">
                  <c:v>37998</c:v>
                </c:pt>
                <c:pt idx="864">
                  <c:v>37999</c:v>
                </c:pt>
                <c:pt idx="865">
                  <c:v>38000</c:v>
                </c:pt>
                <c:pt idx="866">
                  <c:v>38001</c:v>
                </c:pt>
                <c:pt idx="867">
                  <c:v>38002</c:v>
                </c:pt>
                <c:pt idx="868">
                  <c:v>38006</c:v>
                </c:pt>
                <c:pt idx="869">
                  <c:v>38007</c:v>
                </c:pt>
                <c:pt idx="870">
                  <c:v>38008</c:v>
                </c:pt>
                <c:pt idx="871">
                  <c:v>38009</c:v>
                </c:pt>
                <c:pt idx="872">
                  <c:v>38012</c:v>
                </c:pt>
                <c:pt idx="873">
                  <c:v>38013</c:v>
                </c:pt>
                <c:pt idx="874">
                  <c:v>38014</c:v>
                </c:pt>
                <c:pt idx="875">
                  <c:v>38015</c:v>
                </c:pt>
                <c:pt idx="876">
                  <c:v>38016</c:v>
                </c:pt>
                <c:pt idx="877">
                  <c:v>38019</c:v>
                </c:pt>
                <c:pt idx="878">
                  <c:v>38020</c:v>
                </c:pt>
                <c:pt idx="879">
                  <c:v>38021</c:v>
                </c:pt>
                <c:pt idx="880">
                  <c:v>38022</c:v>
                </c:pt>
                <c:pt idx="881">
                  <c:v>38023</c:v>
                </c:pt>
                <c:pt idx="882">
                  <c:v>38026</c:v>
                </c:pt>
                <c:pt idx="883">
                  <c:v>38027</c:v>
                </c:pt>
                <c:pt idx="884">
                  <c:v>38028</c:v>
                </c:pt>
                <c:pt idx="885">
                  <c:v>38029</c:v>
                </c:pt>
                <c:pt idx="886">
                  <c:v>38030</c:v>
                </c:pt>
                <c:pt idx="887">
                  <c:v>38034</c:v>
                </c:pt>
                <c:pt idx="888">
                  <c:v>38035</c:v>
                </c:pt>
                <c:pt idx="889">
                  <c:v>38036</c:v>
                </c:pt>
                <c:pt idx="890">
                  <c:v>38037</c:v>
                </c:pt>
                <c:pt idx="891">
                  <c:v>38040</c:v>
                </c:pt>
                <c:pt idx="892">
                  <c:v>38041</c:v>
                </c:pt>
                <c:pt idx="893">
                  <c:v>38042</c:v>
                </c:pt>
                <c:pt idx="894">
                  <c:v>38043</c:v>
                </c:pt>
                <c:pt idx="895">
                  <c:v>38044</c:v>
                </c:pt>
                <c:pt idx="896">
                  <c:v>38047</c:v>
                </c:pt>
                <c:pt idx="897">
                  <c:v>38048</c:v>
                </c:pt>
                <c:pt idx="898">
                  <c:v>38049</c:v>
                </c:pt>
                <c:pt idx="899">
                  <c:v>38050</c:v>
                </c:pt>
                <c:pt idx="900">
                  <c:v>38051</c:v>
                </c:pt>
                <c:pt idx="901">
                  <c:v>38054</c:v>
                </c:pt>
                <c:pt idx="902">
                  <c:v>38055</c:v>
                </c:pt>
                <c:pt idx="903">
                  <c:v>38056</c:v>
                </c:pt>
                <c:pt idx="904">
                  <c:v>38057</c:v>
                </c:pt>
                <c:pt idx="905">
                  <c:v>38058</c:v>
                </c:pt>
                <c:pt idx="906">
                  <c:v>38061</c:v>
                </c:pt>
                <c:pt idx="907">
                  <c:v>38062</c:v>
                </c:pt>
                <c:pt idx="908">
                  <c:v>38063</c:v>
                </c:pt>
                <c:pt idx="909">
                  <c:v>38064</c:v>
                </c:pt>
                <c:pt idx="910">
                  <c:v>38065</c:v>
                </c:pt>
                <c:pt idx="911">
                  <c:v>38068</c:v>
                </c:pt>
                <c:pt idx="912">
                  <c:v>38069</c:v>
                </c:pt>
                <c:pt idx="913">
                  <c:v>38070</c:v>
                </c:pt>
                <c:pt idx="914">
                  <c:v>38071</c:v>
                </c:pt>
                <c:pt idx="915">
                  <c:v>38072</c:v>
                </c:pt>
                <c:pt idx="916">
                  <c:v>38075</c:v>
                </c:pt>
                <c:pt idx="917">
                  <c:v>38076</c:v>
                </c:pt>
                <c:pt idx="918">
                  <c:v>38077</c:v>
                </c:pt>
                <c:pt idx="919">
                  <c:v>38078</c:v>
                </c:pt>
                <c:pt idx="920">
                  <c:v>38079</c:v>
                </c:pt>
                <c:pt idx="921">
                  <c:v>38082</c:v>
                </c:pt>
                <c:pt idx="922">
                  <c:v>38083</c:v>
                </c:pt>
                <c:pt idx="923">
                  <c:v>38084</c:v>
                </c:pt>
                <c:pt idx="924">
                  <c:v>38085</c:v>
                </c:pt>
                <c:pt idx="925">
                  <c:v>38089</c:v>
                </c:pt>
                <c:pt idx="926">
                  <c:v>38090</c:v>
                </c:pt>
                <c:pt idx="927">
                  <c:v>38091</c:v>
                </c:pt>
                <c:pt idx="928">
                  <c:v>38092</c:v>
                </c:pt>
                <c:pt idx="929">
                  <c:v>38093</c:v>
                </c:pt>
                <c:pt idx="930">
                  <c:v>38096</c:v>
                </c:pt>
                <c:pt idx="931">
                  <c:v>38097</c:v>
                </c:pt>
                <c:pt idx="932">
                  <c:v>38098</c:v>
                </c:pt>
                <c:pt idx="933">
                  <c:v>38099</c:v>
                </c:pt>
                <c:pt idx="934">
                  <c:v>38100</c:v>
                </c:pt>
                <c:pt idx="935">
                  <c:v>38103</c:v>
                </c:pt>
                <c:pt idx="936">
                  <c:v>38104</c:v>
                </c:pt>
                <c:pt idx="937">
                  <c:v>38105</c:v>
                </c:pt>
                <c:pt idx="938">
                  <c:v>38106</c:v>
                </c:pt>
                <c:pt idx="939">
                  <c:v>38107</c:v>
                </c:pt>
                <c:pt idx="940">
                  <c:v>38110</c:v>
                </c:pt>
                <c:pt idx="941">
                  <c:v>38111</c:v>
                </c:pt>
                <c:pt idx="942">
                  <c:v>38112</c:v>
                </c:pt>
                <c:pt idx="943">
                  <c:v>38113</c:v>
                </c:pt>
                <c:pt idx="944">
                  <c:v>38114</c:v>
                </c:pt>
                <c:pt idx="945">
                  <c:v>38117</c:v>
                </c:pt>
                <c:pt idx="946">
                  <c:v>38118</c:v>
                </c:pt>
                <c:pt idx="947">
                  <c:v>38119</c:v>
                </c:pt>
                <c:pt idx="948">
                  <c:v>38120</c:v>
                </c:pt>
                <c:pt idx="949">
                  <c:v>38121</c:v>
                </c:pt>
                <c:pt idx="950">
                  <c:v>38124</c:v>
                </c:pt>
                <c:pt idx="951">
                  <c:v>38125</c:v>
                </c:pt>
                <c:pt idx="952">
                  <c:v>38126</c:v>
                </c:pt>
                <c:pt idx="953">
                  <c:v>38127</c:v>
                </c:pt>
                <c:pt idx="954">
                  <c:v>38128</c:v>
                </c:pt>
                <c:pt idx="955">
                  <c:v>38131</c:v>
                </c:pt>
                <c:pt idx="956">
                  <c:v>38132</c:v>
                </c:pt>
                <c:pt idx="957">
                  <c:v>38133</c:v>
                </c:pt>
                <c:pt idx="958">
                  <c:v>38134</c:v>
                </c:pt>
                <c:pt idx="959">
                  <c:v>38135</c:v>
                </c:pt>
                <c:pt idx="960">
                  <c:v>38139</c:v>
                </c:pt>
                <c:pt idx="961">
                  <c:v>38140</c:v>
                </c:pt>
                <c:pt idx="962">
                  <c:v>38141</c:v>
                </c:pt>
                <c:pt idx="963">
                  <c:v>38142</c:v>
                </c:pt>
                <c:pt idx="964">
                  <c:v>38145</c:v>
                </c:pt>
                <c:pt idx="965">
                  <c:v>38146</c:v>
                </c:pt>
                <c:pt idx="966">
                  <c:v>38147</c:v>
                </c:pt>
                <c:pt idx="967">
                  <c:v>38148</c:v>
                </c:pt>
                <c:pt idx="968">
                  <c:v>38152</c:v>
                </c:pt>
                <c:pt idx="969">
                  <c:v>38153</c:v>
                </c:pt>
                <c:pt idx="970">
                  <c:v>38154</c:v>
                </c:pt>
                <c:pt idx="971">
                  <c:v>38155</c:v>
                </c:pt>
                <c:pt idx="972">
                  <c:v>38156</c:v>
                </c:pt>
                <c:pt idx="973">
                  <c:v>38159</c:v>
                </c:pt>
                <c:pt idx="974">
                  <c:v>38160</c:v>
                </c:pt>
                <c:pt idx="975">
                  <c:v>38161</c:v>
                </c:pt>
                <c:pt idx="976">
                  <c:v>38162</c:v>
                </c:pt>
                <c:pt idx="977">
                  <c:v>38163</c:v>
                </c:pt>
                <c:pt idx="978">
                  <c:v>38166</c:v>
                </c:pt>
                <c:pt idx="979">
                  <c:v>38167</c:v>
                </c:pt>
                <c:pt idx="980">
                  <c:v>38168</c:v>
                </c:pt>
                <c:pt idx="981">
                  <c:v>38169</c:v>
                </c:pt>
                <c:pt idx="982">
                  <c:v>38170</c:v>
                </c:pt>
                <c:pt idx="983">
                  <c:v>38174</c:v>
                </c:pt>
                <c:pt idx="984">
                  <c:v>38175</c:v>
                </c:pt>
                <c:pt idx="985">
                  <c:v>38176</c:v>
                </c:pt>
                <c:pt idx="986">
                  <c:v>38177</c:v>
                </c:pt>
                <c:pt idx="987">
                  <c:v>38180</c:v>
                </c:pt>
                <c:pt idx="988">
                  <c:v>38181</c:v>
                </c:pt>
                <c:pt idx="989">
                  <c:v>38182</c:v>
                </c:pt>
                <c:pt idx="990">
                  <c:v>38183</c:v>
                </c:pt>
                <c:pt idx="991">
                  <c:v>38184</c:v>
                </c:pt>
                <c:pt idx="992">
                  <c:v>38187</c:v>
                </c:pt>
                <c:pt idx="993">
                  <c:v>38188</c:v>
                </c:pt>
                <c:pt idx="994">
                  <c:v>38189</c:v>
                </c:pt>
                <c:pt idx="995">
                  <c:v>38190</c:v>
                </c:pt>
                <c:pt idx="996">
                  <c:v>38191</c:v>
                </c:pt>
                <c:pt idx="997">
                  <c:v>38194</c:v>
                </c:pt>
                <c:pt idx="998">
                  <c:v>38195</c:v>
                </c:pt>
                <c:pt idx="999">
                  <c:v>38196</c:v>
                </c:pt>
                <c:pt idx="1000">
                  <c:v>38197</c:v>
                </c:pt>
                <c:pt idx="1001">
                  <c:v>38198</c:v>
                </c:pt>
                <c:pt idx="1002">
                  <c:v>38201</c:v>
                </c:pt>
                <c:pt idx="1003">
                  <c:v>38202</c:v>
                </c:pt>
                <c:pt idx="1004">
                  <c:v>38203</c:v>
                </c:pt>
                <c:pt idx="1005">
                  <c:v>38204</c:v>
                </c:pt>
                <c:pt idx="1006">
                  <c:v>38205</c:v>
                </c:pt>
                <c:pt idx="1007">
                  <c:v>38208</c:v>
                </c:pt>
                <c:pt idx="1008">
                  <c:v>38209</c:v>
                </c:pt>
                <c:pt idx="1009">
                  <c:v>38210</c:v>
                </c:pt>
                <c:pt idx="1010">
                  <c:v>38211</c:v>
                </c:pt>
                <c:pt idx="1011">
                  <c:v>38212</c:v>
                </c:pt>
                <c:pt idx="1012">
                  <c:v>38215</c:v>
                </c:pt>
                <c:pt idx="1013">
                  <c:v>38216</c:v>
                </c:pt>
                <c:pt idx="1014">
                  <c:v>38217</c:v>
                </c:pt>
                <c:pt idx="1015">
                  <c:v>38218</c:v>
                </c:pt>
                <c:pt idx="1016">
                  <c:v>38219</c:v>
                </c:pt>
                <c:pt idx="1017">
                  <c:v>38222</c:v>
                </c:pt>
                <c:pt idx="1018">
                  <c:v>38223</c:v>
                </c:pt>
                <c:pt idx="1019">
                  <c:v>38224</c:v>
                </c:pt>
                <c:pt idx="1020">
                  <c:v>38225</c:v>
                </c:pt>
                <c:pt idx="1021">
                  <c:v>38226</c:v>
                </c:pt>
                <c:pt idx="1022">
                  <c:v>38229</c:v>
                </c:pt>
                <c:pt idx="1023">
                  <c:v>38230</c:v>
                </c:pt>
                <c:pt idx="1024">
                  <c:v>38231</c:v>
                </c:pt>
                <c:pt idx="1025">
                  <c:v>38232</c:v>
                </c:pt>
                <c:pt idx="1026">
                  <c:v>38233</c:v>
                </c:pt>
                <c:pt idx="1027">
                  <c:v>38237</c:v>
                </c:pt>
                <c:pt idx="1028">
                  <c:v>38238</c:v>
                </c:pt>
                <c:pt idx="1029">
                  <c:v>38239</c:v>
                </c:pt>
                <c:pt idx="1030">
                  <c:v>38240</c:v>
                </c:pt>
                <c:pt idx="1031">
                  <c:v>38243</c:v>
                </c:pt>
                <c:pt idx="1032">
                  <c:v>38244</c:v>
                </c:pt>
                <c:pt idx="1033">
                  <c:v>38245</c:v>
                </c:pt>
                <c:pt idx="1034">
                  <c:v>38246</c:v>
                </c:pt>
                <c:pt idx="1035">
                  <c:v>38247</c:v>
                </c:pt>
                <c:pt idx="1036">
                  <c:v>38250</c:v>
                </c:pt>
                <c:pt idx="1037">
                  <c:v>38251</c:v>
                </c:pt>
                <c:pt idx="1038">
                  <c:v>38252</c:v>
                </c:pt>
                <c:pt idx="1039">
                  <c:v>38253</c:v>
                </c:pt>
                <c:pt idx="1040">
                  <c:v>38254</c:v>
                </c:pt>
                <c:pt idx="1041">
                  <c:v>38257</c:v>
                </c:pt>
                <c:pt idx="1042">
                  <c:v>38258</c:v>
                </c:pt>
                <c:pt idx="1043">
                  <c:v>38259</c:v>
                </c:pt>
                <c:pt idx="1044">
                  <c:v>38260</c:v>
                </c:pt>
                <c:pt idx="1045">
                  <c:v>38261</c:v>
                </c:pt>
                <c:pt idx="1046">
                  <c:v>38264</c:v>
                </c:pt>
                <c:pt idx="1047">
                  <c:v>38265</c:v>
                </c:pt>
                <c:pt idx="1048">
                  <c:v>38266</c:v>
                </c:pt>
                <c:pt idx="1049">
                  <c:v>38267</c:v>
                </c:pt>
                <c:pt idx="1050">
                  <c:v>38268</c:v>
                </c:pt>
                <c:pt idx="1051">
                  <c:v>38271</c:v>
                </c:pt>
                <c:pt idx="1052">
                  <c:v>38272</c:v>
                </c:pt>
                <c:pt idx="1053">
                  <c:v>38273</c:v>
                </c:pt>
                <c:pt idx="1054">
                  <c:v>38274</c:v>
                </c:pt>
                <c:pt idx="1055">
                  <c:v>38275</c:v>
                </c:pt>
                <c:pt idx="1056">
                  <c:v>38278</c:v>
                </c:pt>
                <c:pt idx="1057">
                  <c:v>38279</c:v>
                </c:pt>
                <c:pt idx="1058">
                  <c:v>38280</c:v>
                </c:pt>
                <c:pt idx="1059">
                  <c:v>38281</c:v>
                </c:pt>
                <c:pt idx="1060">
                  <c:v>38282</c:v>
                </c:pt>
                <c:pt idx="1061">
                  <c:v>38285</c:v>
                </c:pt>
                <c:pt idx="1062">
                  <c:v>38286</c:v>
                </c:pt>
                <c:pt idx="1063">
                  <c:v>38287</c:v>
                </c:pt>
                <c:pt idx="1064">
                  <c:v>38288</c:v>
                </c:pt>
                <c:pt idx="1065">
                  <c:v>38289</c:v>
                </c:pt>
                <c:pt idx="1066">
                  <c:v>38292</c:v>
                </c:pt>
                <c:pt idx="1067">
                  <c:v>38293</c:v>
                </c:pt>
                <c:pt idx="1068">
                  <c:v>38294</c:v>
                </c:pt>
                <c:pt idx="1069">
                  <c:v>38295</c:v>
                </c:pt>
                <c:pt idx="1070">
                  <c:v>38296</c:v>
                </c:pt>
                <c:pt idx="1071">
                  <c:v>38299</c:v>
                </c:pt>
                <c:pt idx="1072">
                  <c:v>38300</c:v>
                </c:pt>
                <c:pt idx="1073">
                  <c:v>38301</c:v>
                </c:pt>
                <c:pt idx="1074">
                  <c:v>38302</c:v>
                </c:pt>
                <c:pt idx="1075">
                  <c:v>38303</c:v>
                </c:pt>
                <c:pt idx="1076">
                  <c:v>38306</c:v>
                </c:pt>
                <c:pt idx="1077">
                  <c:v>38307</c:v>
                </c:pt>
                <c:pt idx="1078">
                  <c:v>38308</c:v>
                </c:pt>
                <c:pt idx="1079">
                  <c:v>38309</c:v>
                </c:pt>
                <c:pt idx="1080">
                  <c:v>38310</c:v>
                </c:pt>
                <c:pt idx="1081">
                  <c:v>38313</c:v>
                </c:pt>
                <c:pt idx="1082">
                  <c:v>38314</c:v>
                </c:pt>
                <c:pt idx="1083">
                  <c:v>38315</c:v>
                </c:pt>
                <c:pt idx="1084">
                  <c:v>38317</c:v>
                </c:pt>
                <c:pt idx="1085">
                  <c:v>38320</c:v>
                </c:pt>
                <c:pt idx="1086">
                  <c:v>38321</c:v>
                </c:pt>
                <c:pt idx="1087">
                  <c:v>38322</c:v>
                </c:pt>
                <c:pt idx="1088">
                  <c:v>38323</c:v>
                </c:pt>
                <c:pt idx="1089">
                  <c:v>38324</c:v>
                </c:pt>
                <c:pt idx="1090">
                  <c:v>38327</c:v>
                </c:pt>
                <c:pt idx="1091">
                  <c:v>38328</c:v>
                </c:pt>
                <c:pt idx="1092">
                  <c:v>38329</c:v>
                </c:pt>
                <c:pt idx="1093">
                  <c:v>38330</c:v>
                </c:pt>
                <c:pt idx="1094">
                  <c:v>38331</c:v>
                </c:pt>
                <c:pt idx="1095">
                  <c:v>38334</c:v>
                </c:pt>
                <c:pt idx="1096">
                  <c:v>38335</c:v>
                </c:pt>
                <c:pt idx="1097">
                  <c:v>38336</c:v>
                </c:pt>
                <c:pt idx="1098">
                  <c:v>38337</c:v>
                </c:pt>
                <c:pt idx="1099">
                  <c:v>38338</c:v>
                </c:pt>
                <c:pt idx="1100">
                  <c:v>38341</c:v>
                </c:pt>
                <c:pt idx="1101">
                  <c:v>38342</c:v>
                </c:pt>
                <c:pt idx="1102">
                  <c:v>38343</c:v>
                </c:pt>
                <c:pt idx="1103">
                  <c:v>38344</c:v>
                </c:pt>
                <c:pt idx="1104">
                  <c:v>38348</c:v>
                </c:pt>
                <c:pt idx="1105">
                  <c:v>38349</c:v>
                </c:pt>
                <c:pt idx="1106">
                  <c:v>38350</c:v>
                </c:pt>
                <c:pt idx="1107">
                  <c:v>38351</c:v>
                </c:pt>
                <c:pt idx="1108">
                  <c:v>38352</c:v>
                </c:pt>
                <c:pt idx="1109">
                  <c:v>38355</c:v>
                </c:pt>
                <c:pt idx="1110">
                  <c:v>38356</c:v>
                </c:pt>
                <c:pt idx="1111">
                  <c:v>38357</c:v>
                </c:pt>
                <c:pt idx="1112">
                  <c:v>38358</c:v>
                </c:pt>
                <c:pt idx="1113">
                  <c:v>38359</c:v>
                </c:pt>
                <c:pt idx="1114">
                  <c:v>38362</c:v>
                </c:pt>
                <c:pt idx="1115">
                  <c:v>38363</c:v>
                </c:pt>
                <c:pt idx="1116">
                  <c:v>38364</c:v>
                </c:pt>
                <c:pt idx="1117">
                  <c:v>38365</c:v>
                </c:pt>
                <c:pt idx="1118">
                  <c:v>38366</c:v>
                </c:pt>
                <c:pt idx="1119">
                  <c:v>38370</c:v>
                </c:pt>
                <c:pt idx="1120">
                  <c:v>38371</c:v>
                </c:pt>
                <c:pt idx="1121">
                  <c:v>38372</c:v>
                </c:pt>
                <c:pt idx="1122">
                  <c:v>38373</c:v>
                </c:pt>
                <c:pt idx="1123">
                  <c:v>38376</c:v>
                </c:pt>
                <c:pt idx="1124">
                  <c:v>38377</c:v>
                </c:pt>
                <c:pt idx="1125">
                  <c:v>38378</c:v>
                </c:pt>
                <c:pt idx="1126">
                  <c:v>38379</c:v>
                </c:pt>
                <c:pt idx="1127">
                  <c:v>38380</c:v>
                </c:pt>
                <c:pt idx="1128">
                  <c:v>38383</c:v>
                </c:pt>
                <c:pt idx="1129">
                  <c:v>38384</c:v>
                </c:pt>
                <c:pt idx="1130">
                  <c:v>38385</c:v>
                </c:pt>
                <c:pt idx="1131">
                  <c:v>38386</c:v>
                </c:pt>
                <c:pt idx="1132">
                  <c:v>38387</c:v>
                </c:pt>
                <c:pt idx="1133">
                  <c:v>38390</c:v>
                </c:pt>
                <c:pt idx="1134">
                  <c:v>38391</c:v>
                </c:pt>
                <c:pt idx="1135">
                  <c:v>38392</c:v>
                </c:pt>
                <c:pt idx="1136">
                  <c:v>38393</c:v>
                </c:pt>
                <c:pt idx="1137">
                  <c:v>38394</c:v>
                </c:pt>
                <c:pt idx="1138">
                  <c:v>38397</c:v>
                </c:pt>
                <c:pt idx="1139">
                  <c:v>38398</c:v>
                </c:pt>
                <c:pt idx="1140">
                  <c:v>38399</c:v>
                </c:pt>
                <c:pt idx="1141">
                  <c:v>38400</c:v>
                </c:pt>
                <c:pt idx="1142">
                  <c:v>38401</c:v>
                </c:pt>
                <c:pt idx="1143">
                  <c:v>38405</c:v>
                </c:pt>
                <c:pt idx="1144">
                  <c:v>38406</c:v>
                </c:pt>
                <c:pt idx="1145">
                  <c:v>38407</c:v>
                </c:pt>
                <c:pt idx="1146">
                  <c:v>38408</c:v>
                </c:pt>
                <c:pt idx="1147">
                  <c:v>38411</c:v>
                </c:pt>
                <c:pt idx="1148">
                  <c:v>38412</c:v>
                </c:pt>
                <c:pt idx="1149">
                  <c:v>38413</c:v>
                </c:pt>
                <c:pt idx="1150">
                  <c:v>38414</c:v>
                </c:pt>
                <c:pt idx="1151">
                  <c:v>38415</c:v>
                </c:pt>
                <c:pt idx="1152">
                  <c:v>38418</c:v>
                </c:pt>
                <c:pt idx="1153">
                  <c:v>38419</c:v>
                </c:pt>
                <c:pt idx="1154">
                  <c:v>38420</c:v>
                </c:pt>
                <c:pt idx="1155">
                  <c:v>38421</c:v>
                </c:pt>
                <c:pt idx="1156">
                  <c:v>38422</c:v>
                </c:pt>
                <c:pt idx="1157">
                  <c:v>38425</c:v>
                </c:pt>
                <c:pt idx="1158">
                  <c:v>38426</c:v>
                </c:pt>
                <c:pt idx="1159">
                  <c:v>38427</c:v>
                </c:pt>
                <c:pt idx="1160">
                  <c:v>38428</c:v>
                </c:pt>
                <c:pt idx="1161">
                  <c:v>38429</c:v>
                </c:pt>
                <c:pt idx="1162">
                  <c:v>38432</c:v>
                </c:pt>
                <c:pt idx="1163">
                  <c:v>38433</c:v>
                </c:pt>
                <c:pt idx="1164">
                  <c:v>38434</c:v>
                </c:pt>
                <c:pt idx="1165">
                  <c:v>38435</c:v>
                </c:pt>
                <c:pt idx="1166">
                  <c:v>38439</c:v>
                </c:pt>
                <c:pt idx="1167">
                  <c:v>38440</c:v>
                </c:pt>
                <c:pt idx="1168">
                  <c:v>38441</c:v>
                </c:pt>
                <c:pt idx="1169">
                  <c:v>38442</c:v>
                </c:pt>
                <c:pt idx="1170">
                  <c:v>38443</c:v>
                </c:pt>
                <c:pt idx="1171">
                  <c:v>38446</c:v>
                </c:pt>
                <c:pt idx="1172">
                  <c:v>38447</c:v>
                </c:pt>
                <c:pt idx="1173">
                  <c:v>38448</c:v>
                </c:pt>
                <c:pt idx="1174">
                  <c:v>38449</c:v>
                </c:pt>
                <c:pt idx="1175">
                  <c:v>38450</c:v>
                </c:pt>
                <c:pt idx="1176">
                  <c:v>38453</c:v>
                </c:pt>
                <c:pt idx="1177">
                  <c:v>38454</c:v>
                </c:pt>
                <c:pt idx="1178">
                  <c:v>38455</c:v>
                </c:pt>
                <c:pt idx="1179">
                  <c:v>38456</c:v>
                </c:pt>
                <c:pt idx="1180">
                  <c:v>38457</c:v>
                </c:pt>
                <c:pt idx="1181">
                  <c:v>38460</c:v>
                </c:pt>
                <c:pt idx="1182">
                  <c:v>38461</c:v>
                </c:pt>
                <c:pt idx="1183">
                  <c:v>38462</c:v>
                </c:pt>
                <c:pt idx="1184">
                  <c:v>38463</c:v>
                </c:pt>
                <c:pt idx="1185">
                  <c:v>38464</c:v>
                </c:pt>
                <c:pt idx="1186">
                  <c:v>38467</c:v>
                </c:pt>
                <c:pt idx="1187">
                  <c:v>38468</c:v>
                </c:pt>
                <c:pt idx="1188">
                  <c:v>38469</c:v>
                </c:pt>
                <c:pt idx="1189">
                  <c:v>38470</c:v>
                </c:pt>
                <c:pt idx="1190">
                  <c:v>38471</c:v>
                </c:pt>
                <c:pt idx="1191">
                  <c:v>38474</c:v>
                </c:pt>
                <c:pt idx="1192">
                  <c:v>38475</c:v>
                </c:pt>
                <c:pt idx="1193">
                  <c:v>38476</c:v>
                </c:pt>
                <c:pt idx="1194">
                  <c:v>38477</c:v>
                </c:pt>
                <c:pt idx="1195">
                  <c:v>38478</c:v>
                </c:pt>
                <c:pt idx="1196">
                  <c:v>38481</c:v>
                </c:pt>
                <c:pt idx="1197">
                  <c:v>38482</c:v>
                </c:pt>
                <c:pt idx="1198">
                  <c:v>38483</c:v>
                </c:pt>
                <c:pt idx="1199">
                  <c:v>38484</c:v>
                </c:pt>
                <c:pt idx="1200">
                  <c:v>38485</c:v>
                </c:pt>
                <c:pt idx="1201">
                  <c:v>38488</c:v>
                </c:pt>
                <c:pt idx="1202">
                  <c:v>38489</c:v>
                </c:pt>
                <c:pt idx="1203">
                  <c:v>38490</c:v>
                </c:pt>
                <c:pt idx="1204">
                  <c:v>38491</c:v>
                </c:pt>
                <c:pt idx="1205">
                  <c:v>38492</c:v>
                </c:pt>
                <c:pt idx="1206">
                  <c:v>38495</c:v>
                </c:pt>
                <c:pt idx="1207">
                  <c:v>38496</c:v>
                </c:pt>
                <c:pt idx="1208">
                  <c:v>38497</c:v>
                </c:pt>
                <c:pt idx="1209">
                  <c:v>38498</c:v>
                </c:pt>
                <c:pt idx="1210">
                  <c:v>38499</c:v>
                </c:pt>
                <c:pt idx="1211">
                  <c:v>38503</c:v>
                </c:pt>
                <c:pt idx="1212">
                  <c:v>38504</c:v>
                </c:pt>
                <c:pt idx="1213">
                  <c:v>38505</c:v>
                </c:pt>
                <c:pt idx="1214">
                  <c:v>38506</c:v>
                </c:pt>
                <c:pt idx="1215">
                  <c:v>38509</c:v>
                </c:pt>
                <c:pt idx="1216">
                  <c:v>38510</c:v>
                </c:pt>
                <c:pt idx="1217">
                  <c:v>38511</c:v>
                </c:pt>
                <c:pt idx="1218">
                  <c:v>38512</c:v>
                </c:pt>
                <c:pt idx="1219">
                  <c:v>38513</c:v>
                </c:pt>
                <c:pt idx="1220">
                  <c:v>38516</c:v>
                </c:pt>
                <c:pt idx="1221">
                  <c:v>38517</c:v>
                </c:pt>
                <c:pt idx="1222">
                  <c:v>38518</c:v>
                </c:pt>
                <c:pt idx="1223">
                  <c:v>38519</c:v>
                </c:pt>
                <c:pt idx="1224">
                  <c:v>38520</c:v>
                </c:pt>
                <c:pt idx="1225">
                  <c:v>38523</c:v>
                </c:pt>
                <c:pt idx="1226">
                  <c:v>38524</c:v>
                </c:pt>
                <c:pt idx="1227">
                  <c:v>38525</c:v>
                </c:pt>
                <c:pt idx="1228">
                  <c:v>38526</c:v>
                </c:pt>
                <c:pt idx="1229">
                  <c:v>38527</c:v>
                </c:pt>
                <c:pt idx="1230">
                  <c:v>38530</c:v>
                </c:pt>
                <c:pt idx="1231">
                  <c:v>38531</c:v>
                </c:pt>
                <c:pt idx="1232">
                  <c:v>38532</c:v>
                </c:pt>
                <c:pt idx="1233">
                  <c:v>38533</c:v>
                </c:pt>
                <c:pt idx="1234">
                  <c:v>38534</c:v>
                </c:pt>
                <c:pt idx="1235">
                  <c:v>38538</c:v>
                </c:pt>
                <c:pt idx="1236">
                  <c:v>38539</c:v>
                </c:pt>
                <c:pt idx="1237">
                  <c:v>38540</c:v>
                </c:pt>
                <c:pt idx="1238">
                  <c:v>38541</c:v>
                </c:pt>
                <c:pt idx="1239">
                  <c:v>38544</c:v>
                </c:pt>
                <c:pt idx="1240">
                  <c:v>38545</c:v>
                </c:pt>
                <c:pt idx="1241">
                  <c:v>38546</c:v>
                </c:pt>
                <c:pt idx="1242">
                  <c:v>38547</c:v>
                </c:pt>
                <c:pt idx="1243">
                  <c:v>38548</c:v>
                </c:pt>
                <c:pt idx="1244">
                  <c:v>38551</c:v>
                </c:pt>
                <c:pt idx="1245">
                  <c:v>38552</c:v>
                </c:pt>
                <c:pt idx="1246">
                  <c:v>38553</c:v>
                </c:pt>
                <c:pt idx="1247">
                  <c:v>38554</c:v>
                </c:pt>
                <c:pt idx="1248">
                  <c:v>38555</c:v>
                </c:pt>
                <c:pt idx="1249">
                  <c:v>38558</c:v>
                </c:pt>
                <c:pt idx="1250">
                  <c:v>38559</c:v>
                </c:pt>
                <c:pt idx="1251">
                  <c:v>38560</c:v>
                </c:pt>
                <c:pt idx="1252">
                  <c:v>38561</c:v>
                </c:pt>
                <c:pt idx="1253">
                  <c:v>38562</c:v>
                </c:pt>
                <c:pt idx="1254">
                  <c:v>38565</c:v>
                </c:pt>
                <c:pt idx="1255">
                  <c:v>38566</c:v>
                </c:pt>
                <c:pt idx="1256">
                  <c:v>38567</c:v>
                </c:pt>
                <c:pt idx="1257">
                  <c:v>38568</c:v>
                </c:pt>
                <c:pt idx="1258">
                  <c:v>38569</c:v>
                </c:pt>
                <c:pt idx="1259">
                  <c:v>38572</c:v>
                </c:pt>
                <c:pt idx="1260">
                  <c:v>38573</c:v>
                </c:pt>
                <c:pt idx="1261">
                  <c:v>38574</c:v>
                </c:pt>
                <c:pt idx="1262">
                  <c:v>38575</c:v>
                </c:pt>
                <c:pt idx="1263">
                  <c:v>38576</c:v>
                </c:pt>
                <c:pt idx="1264">
                  <c:v>38579</c:v>
                </c:pt>
                <c:pt idx="1265">
                  <c:v>38580</c:v>
                </c:pt>
                <c:pt idx="1266">
                  <c:v>38581</c:v>
                </c:pt>
                <c:pt idx="1267">
                  <c:v>38582</c:v>
                </c:pt>
                <c:pt idx="1268">
                  <c:v>38583</c:v>
                </c:pt>
                <c:pt idx="1269">
                  <c:v>38586</c:v>
                </c:pt>
                <c:pt idx="1270">
                  <c:v>38587</c:v>
                </c:pt>
                <c:pt idx="1271">
                  <c:v>38588</c:v>
                </c:pt>
                <c:pt idx="1272">
                  <c:v>38589</c:v>
                </c:pt>
                <c:pt idx="1273">
                  <c:v>38590</c:v>
                </c:pt>
                <c:pt idx="1274">
                  <c:v>38593</c:v>
                </c:pt>
                <c:pt idx="1275">
                  <c:v>38594</c:v>
                </c:pt>
                <c:pt idx="1276">
                  <c:v>38595</c:v>
                </c:pt>
                <c:pt idx="1277">
                  <c:v>38596</c:v>
                </c:pt>
                <c:pt idx="1278">
                  <c:v>38597</c:v>
                </c:pt>
                <c:pt idx="1279">
                  <c:v>38601</c:v>
                </c:pt>
                <c:pt idx="1280">
                  <c:v>38602</c:v>
                </c:pt>
                <c:pt idx="1281">
                  <c:v>38603</c:v>
                </c:pt>
                <c:pt idx="1282">
                  <c:v>38604</c:v>
                </c:pt>
                <c:pt idx="1283">
                  <c:v>38607</c:v>
                </c:pt>
                <c:pt idx="1284">
                  <c:v>38608</c:v>
                </c:pt>
                <c:pt idx="1285">
                  <c:v>38609</c:v>
                </c:pt>
                <c:pt idx="1286">
                  <c:v>38610</c:v>
                </c:pt>
                <c:pt idx="1287">
                  <c:v>38611</c:v>
                </c:pt>
                <c:pt idx="1288">
                  <c:v>38614</c:v>
                </c:pt>
                <c:pt idx="1289">
                  <c:v>38615</c:v>
                </c:pt>
                <c:pt idx="1290">
                  <c:v>38616</c:v>
                </c:pt>
                <c:pt idx="1291">
                  <c:v>38617</c:v>
                </c:pt>
                <c:pt idx="1292">
                  <c:v>38618</c:v>
                </c:pt>
                <c:pt idx="1293">
                  <c:v>38621</c:v>
                </c:pt>
                <c:pt idx="1294">
                  <c:v>38622</c:v>
                </c:pt>
                <c:pt idx="1295">
                  <c:v>38623</c:v>
                </c:pt>
                <c:pt idx="1296">
                  <c:v>38624</c:v>
                </c:pt>
                <c:pt idx="1297">
                  <c:v>38625</c:v>
                </c:pt>
                <c:pt idx="1298">
                  <c:v>38628</c:v>
                </c:pt>
                <c:pt idx="1299">
                  <c:v>38629</c:v>
                </c:pt>
                <c:pt idx="1300">
                  <c:v>38630</c:v>
                </c:pt>
                <c:pt idx="1301">
                  <c:v>38631</c:v>
                </c:pt>
                <c:pt idx="1302">
                  <c:v>38632</c:v>
                </c:pt>
                <c:pt idx="1303">
                  <c:v>38635</c:v>
                </c:pt>
                <c:pt idx="1304">
                  <c:v>38636</c:v>
                </c:pt>
                <c:pt idx="1305">
                  <c:v>38637</c:v>
                </c:pt>
                <c:pt idx="1306">
                  <c:v>38638</c:v>
                </c:pt>
                <c:pt idx="1307">
                  <c:v>38639</c:v>
                </c:pt>
                <c:pt idx="1308">
                  <c:v>38642</c:v>
                </c:pt>
                <c:pt idx="1309">
                  <c:v>38643</c:v>
                </c:pt>
                <c:pt idx="1310">
                  <c:v>38644</c:v>
                </c:pt>
                <c:pt idx="1311">
                  <c:v>38645</c:v>
                </c:pt>
                <c:pt idx="1312">
                  <c:v>38646</c:v>
                </c:pt>
                <c:pt idx="1313">
                  <c:v>38649</c:v>
                </c:pt>
                <c:pt idx="1314">
                  <c:v>38650</c:v>
                </c:pt>
                <c:pt idx="1315">
                  <c:v>38651</c:v>
                </c:pt>
                <c:pt idx="1316">
                  <c:v>38652</c:v>
                </c:pt>
                <c:pt idx="1317">
                  <c:v>38653</c:v>
                </c:pt>
                <c:pt idx="1318">
                  <c:v>38656</c:v>
                </c:pt>
                <c:pt idx="1319">
                  <c:v>38657</c:v>
                </c:pt>
                <c:pt idx="1320">
                  <c:v>38658</c:v>
                </c:pt>
                <c:pt idx="1321">
                  <c:v>38659</c:v>
                </c:pt>
                <c:pt idx="1322">
                  <c:v>38660</c:v>
                </c:pt>
                <c:pt idx="1323">
                  <c:v>38663</c:v>
                </c:pt>
                <c:pt idx="1324">
                  <c:v>38664</c:v>
                </c:pt>
                <c:pt idx="1325">
                  <c:v>38665</c:v>
                </c:pt>
                <c:pt idx="1326">
                  <c:v>38666</c:v>
                </c:pt>
                <c:pt idx="1327">
                  <c:v>38667</c:v>
                </c:pt>
                <c:pt idx="1328">
                  <c:v>38670</c:v>
                </c:pt>
                <c:pt idx="1329">
                  <c:v>38671</c:v>
                </c:pt>
                <c:pt idx="1330">
                  <c:v>38672</c:v>
                </c:pt>
                <c:pt idx="1331">
                  <c:v>38673</c:v>
                </c:pt>
                <c:pt idx="1332">
                  <c:v>38674</c:v>
                </c:pt>
                <c:pt idx="1333">
                  <c:v>38677</c:v>
                </c:pt>
                <c:pt idx="1334">
                  <c:v>38678</c:v>
                </c:pt>
                <c:pt idx="1335">
                  <c:v>38679</c:v>
                </c:pt>
                <c:pt idx="1336">
                  <c:v>38681</c:v>
                </c:pt>
                <c:pt idx="1337">
                  <c:v>38684</c:v>
                </c:pt>
                <c:pt idx="1338">
                  <c:v>38685</c:v>
                </c:pt>
                <c:pt idx="1339">
                  <c:v>38686</c:v>
                </c:pt>
                <c:pt idx="1340">
                  <c:v>38687</c:v>
                </c:pt>
                <c:pt idx="1341">
                  <c:v>38688</c:v>
                </c:pt>
                <c:pt idx="1342">
                  <c:v>38691</c:v>
                </c:pt>
                <c:pt idx="1343">
                  <c:v>38692</c:v>
                </c:pt>
                <c:pt idx="1344">
                  <c:v>38693</c:v>
                </c:pt>
                <c:pt idx="1345">
                  <c:v>38694</c:v>
                </c:pt>
                <c:pt idx="1346">
                  <c:v>38695</c:v>
                </c:pt>
                <c:pt idx="1347">
                  <c:v>38698</c:v>
                </c:pt>
                <c:pt idx="1348">
                  <c:v>38699</c:v>
                </c:pt>
                <c:pt idx="1349">
                  <c:v>38700</c:v>
                </c:pt>
                <c:pt idx="1350">
                  <c:v>38701</c:v>
                </c:pt>
                <c:pt idx="1351">
                  <c:v>38702</c:v>
                </c:pt>
                <c:pt idx="1352">
                  <c:v>38705</c:v>
                </c:pt>
                <c:pt idx="1353">
                  <c:v>38706</c:v>
                </c:pt>
                <c:pt idx="1354">
                  <c:v>38707</c:v>
                </c:pt>
                <c:pt idx="1355">
                  <c:v>38708</c:v>
                </c:pt>
                <c:pt idx="1356">
                  <c:v>38709</c:v>
                </c:pt>
                <c:pt idx="1357">
                  <c:v>38713</c:v>
                </c:pt>
                <c:pt idx="1358">
                  <c:v>38714</c:v>
                </c:pt>
                <c:pt idx="1359">
                  <c:v>38715</c:v>
                </c:pt>
                <c:pt idx="1360">
                  <c:v>38716</c:v>
                </c:pt>
                <c:pt idx="1361">
                  <c:v>38720</c:v>
                </c:pt>
                <c:pt idx="1362">
                  <c:v>38721</c:v>
                </c:pt>
                <c:pt idx="1363">
                  <c:v>38722</c:v>
                </c:pt>
                <c:pt idx="1364">
                  <c:v>38723</c:v>
                </c:pt>
                <c:pt idx="1365">
                  <c:v>38726</c:v>
                </c:pt>
                <c:pt idx="1366">
                  <c:v>38727</c:v>
                </c:pt>
                <c:pt idx="1367">
                  <c:v>38728</c:v>
                </c:pt>
                <c:pt idx="1368">
                  <c:v>38729</c:v>
                </c:pt>
                <c:pt idx="1369">
                  <c:v>38730</c:v>
                </c:pt>
                <c:pt idx="1370">
                  <c:v>38734</c:v>
                </c:pt>
                <c:pt idx="1371">
                  <c:v>38735</c:v>
                </c:pt>
                <c:pt idx="1372">
                  <c:v>38736</c:v>
                </c:pt>
                <c:pt idx="1373">
                  <c:v>38737</c:v>
                </c:pt>
                <c:pt idx="1374">
                  <c:v>38740</c:v>
                </c:pt>
                <c:pt idx="1375">
                  <c:v>38741</c:v>
                </c:pt>
                <c:pt idx="1376">
                  <c:v>38742</c:v>
                </c:pt>
                <c:pt idx="1377">
                  <c:v>38743</c:v>
                </c:pt>
                <c:pt idx="1378">
                  <c:v>38744</c:v>
                </c:pt>
                <c:pt idx="1379">
                  <c:v>38747</c:v>
                </c:pt>
                <c:pt idx="1380">
                  <c:v>38748</c:v>
                </c:pt>
                <c:pt idx="1381">
                  <c:v>38749</c:v>
                </c:pt>
                <c:pt idx="1382">
                  <c:v>38750</c:v>
                </c:pt>
                <c:pt idx="1383">
                  <c:v>38751</c:v>
                </c:pt>
                <c:pt idx="1384">
                  <c:v>38754</c:v>
                </c:pt>
                <c:pt idx="1385">
                  <c:v>38755</c:v>
                </c:pt>
                <c:pt idx="1386">
                  <c:v>38756</c:v>
                </c:pt>
                <c:pt idx="1387">
                  <c:v>38757</c:v>
                </c:pt>
                <c:pt idx="1388">
                  <c:v>38758</c:v>
                </c:pt>
                <c:pt idx="1389">
                  <c:v>38761</c:v>
                </c:pt>
                <c:pt idx="1390">
                  <c:v>38762</c:v>
                </c:pt>
                <c:pt idx="1391">
                  <c:v>38763</c:v>
                </c:pt>
                <c:pt idx="1392">
                  <c:v>38764</c:v>
                </c:pt>
                <c:pt idx="1393">
                  <c:v>38765</c:v>
                </c:pt>
                <c:pt idx="1394">
                  <c:v>38769</c:v>
                </c:pt>
                <c:pt idx="1395">
                  <c:v>38770</c:v>
                </c:pt>
                <c:pt idx="1396">
                  <c:v>38771</c:v>
                </c:pt>
                <c:pt idx="1397">
                  <c:v>38772</c:v>
                </c:pt>
                <c:pt idx="1398">
                  <c:v>38775</c:v>
                </c:pt>
                <c:pt idx="1399">
                  <c:v>38776</c:v>
                </c:pt>
                <c:pt idx="1400">
                  <c:v>38777</c:v>
                </c:pt>
                <c:pt idx="1401">
                  <c:v>38778</c:v>
                </c:pt>
                <c:pt idx="1402">
                  <c:v>38779</c:v>
                </c:pt>
                <c:pt idx="1403">
                  <c:v>38782</c:v>
                </c:pt>
                <c:pt idx="1404">
                  <c:v>38783</c:v>
                </c:pt>
                <c:pt idx="1405">
                  <c:v>38784</c:v>
                </c:pt>
                <c:pt idx="1406">
                  <c:v>38785</c:v>
                </c:pt>
                <c:pt idx="1407">
                  <c:v>38786</c:v>
                </c:pt>
                <c:pt idx="1408">
                  <c:v>38789</c:v>
                </c:pt>
                <c:pt idx="1409">
                  <c:v>38790</c:v>
                </c:pt>
                <c:pt idx="1410">
                  <c:v>38791</c:v>
                </c:pt>
                <c:pt idx="1411">
                  <c:v>38792</c:v>
                </c:pt>
                <c:pt idx="1412">
                  <c:v>38793</c:v>
                </c:pt>
                <c:pt idx="1413">
                  <c:v>38796</c:v>
                </c:pt>
                <c:pt idx="1414">
                  <c:v>38797</c:v>
                </c:pt>
                <c:pt idx="1415">
                  <c:v>38798</c:v>
                </c:pt>
                <c:pt idx="1416">
                  <c:v>38799</c:v>
                </c:pt>
                <c:pt idx="1417">
                  <c:v>38800</c:v>
                </c:pt>
                <c:pt idx="1418">
                  <c:v>38803</c:v>
                </c:pt>
                <c:pt idx="1419">
                  <c:v>38804</c:v>
                </c:pt>
                <c:pt idx="1420">
                  <c:v>38805</c:v>
                </c:pt>
                <c:pt idx="1421">
                  <c:v>38806</c:v>
                </c:pt>
                <c:pt idx="1422">
                  <c:v>38807</c:v>
                </c:pt>
                <c:pt idx="1423">
                  <c:v>38810</c:v>
                </c:pt>
                <c:pt idx="1424">
                  <c:v>38811</c:v>
                </c:pt>
                <c:pt idx="1425">
                  <c:v>38812</c:v>
                </c:pt>
                <c:pt idx="1426">
                  <c:v>38813</c:v>
                </c:pt>
                <c:pt idx="1427">
                  <c:v>38814</c:v>
                </c:pt>
                <c:pt idx="1428">
                  <c:v>38817</c:v>
                </c:pt>
                <c:pt idx="1429">
                  <c:v>38818</c:v>
                </c:pt>
                <c:pt idx="1430">
                  <c:v>38819</c:v>
                </c:pt>
                <c:pt idx="1431">
                  <c:v>38820</c:v>
                </c:pt>
                <c:pt idx="1432">
                  <c:v>38824</c:v>
                </c:pt>
                <c:pt idx="1433">
                  <c:v>38825</c:v>
                </c:pt>
                <c:pt idx="1434">
                  <c:v>38826</c:v>
                </c:pt>
                <c:pt idx="1435">
                  <c:v>38827</c:v>
                </c:pt>
                <c:pt idx="1436">
                  <c:v>38828</c:v>
                </c:pt>
                <c:pt idx="1437">
                  <c:v>38831</c:v>
                </c:pt>
                <c:pt idx="1438">
                  <c:v>38832</c:v>
                </c:pt>
                <c:pt idx="1439">
                  <c:v>38833</c:v>
                </c:pt>
                <c:pt idx="1440">
                  <c:v>38834</c:v>
                </c:pt>
                <c:pt idx="1441">
                  <c:v>38835</c:v>
                </c:pt>
                <c:pt idx="1442">
                  <c:v>38838</c:v>
                </c:pt>
                <c:pt idx="1443">
                  <c:v>38839</c:v>
                </c:pt>
                <c:pt idx="1444">
                  <c:v>38840</c:v>
                </c:pt>
                <c:pt idx="1445">
                  <c:v>38841</c:v>
                </c:pt>
                <c:pt idx="1446">
                  <c:v>38842</c:v>
                </c:pt>
                <c:pt idx="1447">
                  <c:v>38845</c:v>
                </c:pt>
                <c:pt idx="1448">
                  <c:v>38846</c:v>
                </c:pt>
                <c:pt idx="1449">
                  <c:v>38847</c:v>
                </c:pt>
                <c:pt idx="1450">
                  <c:v>38848</c:v>
                </c:pt>
                <c:pt idx="1451">
                  <c:v>38849</c:v>
                </c:pt>
                <c:pt idx="1452">
                  <c:v>38852</c:v>
                </c:pt>
                <c:pt idx="1453">
                  <c:v>38853</c:v>
                </c:pt>
                <c:pt idx="1454">
                  <c:v>38854</c:v>
                </c:pt>
                <c:pt idx="1455">
                  <c:v>38855</c:v>
                </c:pt>
                <c:pt idx="1456">
                  <c:v>38856</c:v>
                </c:pt>
                <c:pt idx="1457">
                  <c:v>38859</c:v>
                </c:pt>
                <c:pt idx="1458">
                  <c:v>38860</c:v>
                </c:pt>
                <c:pt idx="1459">
                  <c:v>38861</c:v>
                </c:pt>
                <c:pt idx="1460">
                  <c:v>38862</c:v>
                </c:pt>
                <c:pt idx="1461">
                  <c:v>38863</c:v>
                </c:pt>
                <c:pt idx="1462">
                  <c:v>38867</c:v>
                </c:pt>
                <c:pt idx="1463">
                  <c:v>38868</c:v>
                </c:pt>
                <c:pt idx="1464">
                  <c:v>38869</c:v>
                </c:pt>
                <c:pt idx="1465">
                  <c:v>38870</c:v>
                </c:pt>
                <c:pt idx="1466">
                  <c:v>38873</c:v>
                </c:pt>
                <c:pt idx="1467">
                  <c:v>38874</c:v>
                </c:pt>
                <c:pt idx="1468">
                  <c:v>38875</c:v>
                </c:pt>
                <c:pt idx="1469">
                  <c:v>38876</c:v>
                </c:pt>
                <c:pt idx="1470">
                  <c:v>38877</c:v>
                </c:pt>
                <c:pt idx="1471">
                  <c:v>38880</c:v>
                </c:pt>
                <c:pt idx="1472">
                  <c:v>38881</c:v>
                </c:pt>
                <c:pt idx="1473">
                  <c:v>38882</c:v>
                </c:pt>
                <c:pt idx="1474">
                  <c:v>38883</c:v>
                </c:pt>
                <c:pt idx="1475">
                  <c:v>38884</c:v>
                </c:pt>
                <c:pt idx="1476">
                  <c:v>38887</c:v>
                </c:pt>
                <c:pt idx="1477">
                  <c:v>38888</c:v>
                </c:pt>
                <c:pt idx="1478">
                  <c:v>38889</c:v>
                </c:pt>
                <c:pt idx="1479">
                  <c:v>38890</c:v>
                </c:pt>
                <c:pt idx="1480">
                  <c:v>38891</c:v>
                </c:pt>
                <c:pt idx="1481">
                  <c:v>38894</c:v>
                </c:pt>
                <c:pt idx="1482">
                  <c:v>38895</c:v>
                </c:pt>
                <c:pt idx="1483">
                  <c:v>38896</c:v>
                </c:pt>
                <c:pt idx="1484">
                  <c:v>38897</c:v>
                </c:pt>
                <c:pt idx="1485">
                  <c:v>38898</c:v>
                </c:pt>
                <c:pt idx="1486">
                  <c:v>38901</c:v>
                </c:pt>
                <c:pt idx="1487">
                  <c:v>38903</c:v>
                </c:pt>
                <c:pt idx="1488">
                  <c:v>38904</c:v>
                </c:pt>
                <c:pt idx="1489">
                  <c:v>38905</c:v>
                </c:pt>
                <c:pt idx="1490">
                  <c:v>38908</c:v>
                </c:pt>
                <c:pt idx="1491">
                  <c:v>38909</c:v>
                </c:pt>
                <c:pt idx="1492">
                  <c:v>38910</c:v>
                </c:pt>
                <c:pt idx="1493">
                  <c:v>38911</c:v>
                </c:pt>
                <c:pt idx="1494">
                  <c:v>38912</c:v>
                </c:pt>
                <c:pt idx="1495">
                  <c:v>38915</c:v>
                </c:pt>
                <c:pt idx="1496">
                  <c:v>38916</c:v>
                </c:pt>
                <c:pt idx="1497">
                  <c:v>38917</c:v>
                </c:pt>
                <c:pt idx="1498">
                  <c:v>38918</c:v>
                </c:pt>
                <c:pt idx="1499">
                  <c:v>38919</c:v>
                </c:pt>
                <c:pt idx="1500">
                  <c:v>38922</c:v>
                </c:pt>
                <c:pt idx="1501">
                  <c:v>38923</c:v>
                </c:pt>
                <c:pt idx="1502">
                  <c:v>38924</c:v>
                </c:pt>
                <c:pt idx="1503">
                  <c:v>38925</c:v>
                </c:pt>
                <c:pt idx="1504">
                  <c:v>38926</c:v>
                </c:pt>
                <c:pt idx="1505">
                  <c:v>38929</c:v>
                </c:pt>
                <c:pt idx="1506">
                  <c:v>38930</c:v>
                </c:pt>
                <c:pt idx="1507">
                  <c:v>38931</c:v>
                </c:pt>
                <c:pt idx="1508">
                  <c:v>38932</c:v>
                </c:pt>
                <c:pt idx="1509">
                  <c:v>38933</c:v>
                </c:pt>
                <c:pt idx="1510">
                  <c:v>38936</c:v>
                </c:pt>
                <c:pt idx="1511">
                  <c:v>38937</c:v>
                </c:pt>
                <c:pt idx="1512">
                  <c:v>38938</c:v>
                </c:pt>
                <c:pt idx="1513">
                  <c:v>38939</c:v>
                </c:pt>
                <c:pt idx="1514">
                  <c:v>38940</c:v>
                </c:pt>
                <c:pt idx="1515">
                  <c:v>38943</c:v>
                </c:pt>
                <c:pt idx="1516">
                  <c:v>38944</c:v>
                </c:pt>
                <c:pt idx="1517">
                  <c:v>38945</c:v>
                </c:pt>
                <c:pt idx="1518">
                  <c:v>38946</c:v>
                </c:pt>
                <c:pt idx="1519">
                  <c:v>38947</c:v>
                </c:pt>
                <c:pt idx="1520">
                  <c:v>38950</c:v>
                </c:pt>
                <c:pt idx="1521">
                  <c:v>38951</c:v>
                </c:pt>
                <c:pt idx="1522">
                  <c:v>38952</c:v>
                </c:pt>
                <c:pt idx="1523">
                  <c:v>38953</c:v>
                </c:pt>
                <c:pt idx="1524">
                  <c:v>38954</c:v>
                </c:pt>
                <c:pt idx="1525">
                  <c:v>38957</c:v>
                </c:pt>
                <c:pt idx="1526">
                  <c:v>38958</c:v>
                </c:pt>
                <c:pt idx="1527">
                  <c:v>38959</c:v>
                </c:pt>
                <c:pt idx="1528">
                  <c:v>38960</c:v>
                </c:pt>
                <c:pt idx="1529">
                  <c:v>38961</c:v>
                </c:pt>
                <c:pt idx="1530">
                  <c:v>38965</c:v>
                </c:pt>
                <c:pt idx="1531">
                  <c:v>38966</c:v>
                </c:pt>
                <c:pt idx="1532">
                  <c:v>38967</c:v>
                </c:pt>
                <c:pt idx="1533">
                  <c:v>38968</c:v>
                </c:pt>
                <c:pt idx="1534">
                  <c:v>38971</c:v>
                </c:pt>
                <c:pt idx="1535">
                  <c:v>38972</c:v>
                </c:pt>
                <c:pt idx="1536">
                  <c:v>38973</c:v>
                </c:pt>
                <c:pt idx="1537">
                  <c:v>38974</c:v>
                </c:pt>
                <c:pt idx="1538">
                  <c:v>38975</c:v>
                </c:pt>
                <c:pt idx="1539">
                  <c:v>38978</c:v>
                </c:pt>
                <c:pt idx="1540">
                  <c:v>38979</c:v>
                </c:pt>
                <c:pt idx="1541">
                  <c:v>38980</c:v>
                </c:pt>
                <c:pt idx="1542">
                  <c:v>38981</c:v>
                </c:pt>
                <c:pt idx="1543">
                  <c:v>38982</c:v>
                </c:pt>
                <c:pt idx="1544">
                  <c:v>38985</c:v>
                </c:pt>
                <c:pt idx="1545">
                  <c:v>38986</c:v>
                </c:pt>
                <c:pt idx="1546">
                  <c:v>38987</c:v>
                </c:pt>
                <c:pt idx="1547">
                  <c:v>38988</c:v>
                </c:pt>
                <c:pt idx="1548">
                  <c:v>38989</c:v>
                </c:pt>
                <c:pt idx="1549">
                  <c:v>38992</c:v>
                </c:pt>
                <c:pt idx="1550">
                  <c:v>38993</c:v>
                </c:pt>
                <c:pt idx="1551">
                  <c:v>38994</c:v>
                </c:pt>
                <c:pt idx="1552">
                  <c:v>38995</c:v>
                </c:pt>
                <c:pt idx="1553">
                  <c:v>38996</c:v>
                </c:pt>
                <c:pt idx="1554">
                  <c:v>38999</c:v>
                </c:pt>
                <c:pt idx="1555">
                  <c:v>39000</c:v>
                </c:pt>
                <c:pt idx="1556">
                  <c:v>39001</c:v>
                </c:pt>
                <c:pt idx="1557">
                  <c:v>39002</c:v>
                </c:pt>
                <c:pt idx="1558">
                  <c:v>39003</c:v>
                </c:pt>
                <c:pt idx="1559">
                  <c:v>39006</c:v>
                </c:pt>
                <c:pt idx="1560">
                  <c:v>39007</c:v>
                </c:pt>
                <c:pt idx="1561">
                  <c:v>39008</c:v>
                </c:pt>
                <c:pt idx="1562">
                  <c:v>39009</c:v>
                </c:pt>
                <c:pt idx="1563">
                  <c:v>39010</c:v>
                </c:pt>
                <c:pt idx="1564">
                  <c:v>39013</c:v>
                </c:pt>
                <c:pt idx="1565">
                  <c:v>39014</c:v>
                </c:pt>
                <c:pt idx="1566">
                  <c:v>39015</c:v>
                </c:pt>
                <c:pt idx="1567">
                  <c:v>39016</c:v>
                </c:pt>
                <c:pt idx="1568">
                  <c:v>39017</c:v>
                </c:pt>
                <c:pt idx="1569">
                  <c:v>39020</c:v>
                </c:pt>
                <c:pt idx="1570">
                  <c:v>39021</c:v>
                </c:pt>
                <c:pt idx="1571">
                  <c:v>39022</c:v>
                </c:pt>
                <c:pt idx="1572">
                  <c:v>39023</c:v>
                </c:pt>
                <c:pt idx="1573">
                  <c:v>39024</c:v>
                </c:pt>
                <c:pt idx="1574">
                  <c:v>39027</c:v>
                </c:pt>
                <c:pt idx="1575">
                  <c:v>39028</c:v>
                </c:pt>
                <c:pt idx="1576">
                  <c:v>39029</c:v>
                </c:pt>
                <c:pt idx="1577">
                  <c:v>39030</c:v>
                </c:pt>
                <c:pt idx="1578">
                  <c:v>39031</c:v>
                </c:pt>
                <c:pt idx="1579">
                  <c:v>39034</c:v>
                </c:pt>
                <c:pt idx="1580">
                  <c:v>39035</c:v>
                </c:pt>
                <c:pt idx="1581">
                  <c:v>39036</c:v>
                </c:pt>
                <c:pt idx="1582">
                  <c:v>39037</c:v>
                </c:pt>
                <c:pt idx="1583">
                  <c:v>39038</c:v>
                </c:pt>
                <c:pt idx="1584">
                  <c:v>39041</c:v>
                </c:pt>
                <c:pt idx="1585">
                  <c:v>39042</c:v>
                </c:pt>
                <c:pt idx="1586">
                  <c:v>39043</c:v>
                </c:pt>
                <c:pt idx="1587">
                  <c:v>39045</c:v>
                </c:pt>
                <c:pt idx="1588">
                  <c:v>39048</c:v>
                </c:pt>
                <c:pt idx="1589">
                  <c:v>39049</c:v>
                </c:pt>
                <c:pt idx="1590">
                  <c:v>39050</c:v>
                </c:pt>
                <c:pt idx="1591">
                  <c:v>39051</c:v>
                </c:pt>
                <c:pt idx="1592">
                  <c:v>39052</c:v>
                </c:pt>
                <c:pt idx="1593">
                  <c:v>39055</c:v>
                </c:pt>
                <c:pt idx="1594">
                  <c:v>39056</c:v>
                </c:pt>
                <c:pt idx="1595">
                  <c:v>39057</c:v>
                </c:pt>
                <c:pt idx="1596">
                  <c:v>39058</c:v>
                </c:pt>
                <c:pt idx="1597">
                  <c:v>39059</c:v>
                </c:pt>
                <c:pt idx="1598">
                  <c:v>39062</c:v>
                </c:pt>
                <c:pt idx="1599">
                  <c:v>39063</c:v>
                </c:pt>
                <c:pt idx="1600">
                  <c:v>39064</c:v>
                </c:pt>
                <c:pt idx="1601">
                  <c:v>39065</c:v>
                </c:pt>
                <c:pt idx="1602">
                  <c:v>39066</c:v>
                </c:pt>
                <c:pt idx="1603">
                  <c:v>39069</c:v>
                </c:pt>
                <c:pt idx="1604">
                  <c:v>39070</c:v>
                </c:pt>
                <c:pt idx="1605">
                  <c:v>39071</c:v>
                </c:pt>
                <c:pt idx="1606">
                  <c:v>39072</c:v>
                </c:pt>
                <c:pt idx="1607">
                  <c:v>39073</c:v>
                </c:pt>
                <c:pt idx="1608">
                  <c:v>39077</c:v>
                </c:pt>
                <c:pt idx="1609">
                  <c:v>39078</c:v>
                </c:pt>
                <c:pt idx="1610">
                  <c:v>39079</c:v>
                </c:pt>
                <c:pt idx="1611">
                  <c:v>39080</c:v>
                </c:pt>
                <c:pt idx="1612">
                  <c:v>39085</c:v>
                </c:pt>
                <c:pt idx="1613">
                  <c:v>39086</c:v>
                </c:pt>
                <c:pt idx="1614">
                  <c:v>39087</c:v>
                </c:pt>
                <c:pt idx="1615">
                  <c:v>39090</c:v>
                </c:pt>
                <c:pt idx="1616">
                  <c:v>39091</c:v>
                </c:pt>
                <c:pt idx="1617">
                  <c:v>39092</c:v>
                </c:pt>
                <c:pt idx="1618">
                  <c:v>39093</c:v>
                </c:pt>
                <c:pt idx="1619">
                  <c:v>39094</c:v>
                </c:pt>
                <c:pt idx="1620">
                  <c:v>39098</c:v>
                </c:pt>
                <c:pt idx="1621">
                  <c:v>39099</c:v>
                </c:pt>
                <c:pt idx="1622">
                  <c:v>39100</c:v>
                </c:pt>
                <c:pt idx="1623">
                  <c:v>39101</c:v>
                </c:pt>
                <c:pt idx="1624">
                  <c:v>39104</c:v>
                </c:pt>
                <c:pt idx="1625">
                  <c:v>39105</c:v>
                </c:pt>
                <c:pt idx="1626">
                  <c:v>39106</c:v>
                </c:pt>
                <c:pt idx="1627">
                  <c:v>39107</c:v>
                </c:pt>
                <c:pt idx="1628">
                  <c:v>39108</c:v>
                </c:pt>
                <c:pt idx="1629">
                  <c:v>39111</c:v>
                </c:pt>
                <c:pt idx="1630">
                  <c:v>39112</c:v>
                </c:pt>
                <c:pt idx="1631">
                  <c:v>39113</c:v>
                </c:pt>
                <c:pt idx="1632">
                  <c:v>39114</c:v>
                </c:pt>
                <c:pt idx="1633">
                  <c:v>39115</c:v>
                </c:pt>
                <c:pt idx="1634">
                  <c:v>39118</c:v>
                </c:pt>
                <c:pt idx="1635">
                  <c:v>39119</c:v>
                </c:pt>
                <c:pt idx="1636">
                  <c:v>39120</c:v>
                </c:pt>
                <c:pt idx="1637">
                  <c:v>39121</c:v>
                </c:pt>
                <c:pt idx="1638">
                  <c:v>39122</c:v>
                </c:pt>
                <c:pt idx="1639">
                  <c:v>39125</c:v>
                </c:pt>
                <c:pt idx="1640">
                  <c:v>39126</c:v>
                </c:pt>
                <c:pt idx="1641">
                  <c:v>39127</c:v>
                </c:pt>
                <c:pt idx="1642">
                  <c:v>39128</c:v>
                </c:pt>
                <c:pt idx="1643">
                  <c:v>39129</c:v>
                </c:pt>
                <c:pt idx="1644">
                  <c:v>39133</c:v>
                </c:pt>
                <c:pt idx="1645">
                  <c:v>39134</c:v>
                </c:pt>
                <c:pt idx="1646">
                  <c:v>39135</c:v>
                </c:pt>
                <c:pt idx="1647">
                  <c:v>39136</c:v>
                </c:pt>
                <c:pt idx="1648">
                  <c:v>39139</c:v>
                </c:pt>
                <c:pt idx="1649">
                  <c:v>39140</c:v>
                </c:pt>
                <c:pt idx="1650">
                  <c:v>39141</c:v>
                </c:pt>
                <c:pt idx="1651">
                  <c:v>39142</c:v>
                </c:pt>
                <c:pt idx="1652">
                  <c:v>39143</c:v>
                </c:pt>
                <c:pt idx="1653">
                  <c:v>39146</c:v>
                </c:pt>
                <c:pt idx="1654">
                  <c:v>39147</c:v>
                </c:pt>
                <c:pt idx="1655">
                  <c:v>39148</c:v>
                </c:pt>
                <c:pt idx="1656">
                  <c:v>39149</c:v>
                </c:pt>
                <c:pt idx="1657">
                  <c:v>39150</c:v>
                </c:pt>
                <c:pt idx="1658">
                  <c:v>39153</c:v>
                </c:pt>
                <c:pt idx="1659">
                  <c:v>39154</c:v>
                </c:pt>
                <c:pt idx="1660">
                  <c:v>39155</c:v>
                </c:pt>
                <c:pt idx="1661">
                  <c:v>39156</c:v>
                </c:pt>
                <c:pt idx="1662">
                  <c:v>39157</c:v>
                </c:pt>
                <c:pt idx="1663">
                  <c:v>39160</c:v>
                </c:pt>
                <c:pt idx="1664">
                  <c:v>39161</c:v>
                </c:pt>
                <c:pt idx="1665">
                  <c:v>39162</c:v>
                </c:pt>
                <c:pt idx="1666">
                  <c:v>39163</c:v>
                </c:pt>
                <c:pt idx="1667">
                  <c:v>39164</c:v>
                </c:pt>
                <c:pt idx="1668">
                  <c:v>39167</c:v>
                </c:pt>
                <c:pt idx="1669">
                  <c:v>39168</c:v>
                </c:pt>
                <c:pt idx="1670">
                  <c:v>39169</c:v>
                </c:pt>
                <c:pt idx="1671">
                  <c:v>39170</c:v>
                </c:pt>
                <c:pt idx="1672">
                  <c:v>39171</c:v>
                </c:pt>
                <c:pt idx="1673">
                  <c:v>39174</c:v>
                </c:pt>
                <c:pt idx="1674">
                  <c:v>39175</c:v>
                </c:pt>
                <c:pt idx="1675">
                  <c:v>39176</c:v>
                </c:pt>
                <c:pt idx="1676">
                  <c:v>39177</c:v>
                </c:pt>
                <c:pt idx="1677">
                  <c:v>39181</c:v>
                </c:pt>
                <c:pt idx="1678">
                  <c:v>39182</c:v>
                </c:pt>
                <c:pt idx="1679">
                  <c:v>39183</c:v>
                </c:pt>
                <c:pt idx="1680">
                  <c:v>39184</c:v>
                </c:pt>
                <c:pt idx="1681">
                  <c:v>39185</c:v>
                </c:pt>
                <c:pt idx="1682">
                  <c:v>39188</c:v>
                </c:pt>
                <c:pt idx="1683">
                  <c:v>39189</c:v>
                </c:pt>
                <c:pt idx="1684">
                  <c:v>39190</c:v>
                </c:pt>
                <c:pt idx="1685">
                  <c:v>39191</c:v>
                </c:pt>
                <c:pt idx="1686">
                  <c:v>39192</c:v>
                </c:pt>
                <c:pt idx="1687">
                  <c:v>39195</c:v>
                </c:pt>
                <c:pt idx="1688">
                  <c:v>39196</c:v>
                </c:pt>
                <c:pt idx="1689">
                  <c:v>39197</c:v>
                </c:pt>
                <c:pt idx="1690">
                  <c:v>39198</c:v>
                </c:pt>
                <c:pt idx="1691">
                  <c:v>39199</c:v>
                </c:pt>
                <c:pt idx="1692">
                  <c:v>39202</c:v>
                </c:pt>
                <c:pt idx="1693">
                  <c:v>39203</c:v>
                </c:pt>
                <c:pt idx="1694">
                  <c:v>39204</c:v>
                </c:pt>
                <c:pt idx="1695">
                  <c:v>39205</c:v>
                </c:pt>
                <c:pt idx="1696">
                  <c:v>39206</c:v>
                </c:pt>
                <c:pt idx="1697">
                  <c:v>39209</c:v>
                </c:pt>
                <c:pt idx="1698">
                  <c:v>39210</c:v>
                </c:pt>
                <c:pt idx="1699">
                  <c:v>39211</c:v>
                </c:pt>
                <c:pt idx="1700">
                  <c:v>39212</c:v>
                </c:pt>
                <c:pt idx="1701">
                  <c:v>39213</c:v>
                </c:pt>
                <c:pt idx="1702">
                  <c:v>39216</c:v>
                </c:pt>
                <c:pt idx="1703">
                  <c:v>39217</c:v>
                </c:pt>
                <c:pt idx="1704">
                  <c:v>39218</c:v>
                </c:pt>
                <c:pt idx="1705">
                  <c:v>39219</c:v>
                </c:pt>
                <c:pt idx="1706">
                  <c:v>39220</c:v>
                </c:pt>
                <c:pt idx="1707">
                  <c:v>39223</c:v>
                </c:pt>
                <c:pt idx="1708">
                  <c:v>39224</c:v>
                </c:pt>
                <c:pt idx="1709">
                  <c:v>39225</c:v>
                </c:pt>
                <c:pt idx="1710">
                  <c:v>39226</c:v>
                </c:pt>
                <c:pt idx="1711">
                  <c:v>39227</c:v>
                </c:pt>
                <c:pt idx="1712">
                  <c:v>39231</c:v>
                </c:pt>
                <c:pt idx="1713">
                  <c:v>39232</c:v>
                </c:pt>
                <c:pt idx="1714">
                  <c:v>39233</c:v>
                </c:pt>
                <c:pt idx="1715">
                  <c:v>39234</c:v>
                </c:pt>
                <c:pt idx="1716">
                  <c:v>39237</c:v>
                </c:pt>
                <c:pt idx="1717">
                  <c:v>39238</c:v>
                </c:pt>
                <c:pt idx="1718">
                  <c:v>39239</c:v>
                </c:pt>
                <c:pt idx="1719">
                  <c:v>39240</c:v>
                </c:pt>
                <c:pt idx="1720">
                  <c:v>39241</c:v>
                </c:pt>
                <c:pt idx="1721">
                  <c:v>39244</c:v>
                </c:pt>
                <c:pt idx="1722">
                  <c:v>39245</c:v>
                </c:pt>
                <c:pt idx="1723">
                  <c:v>39246</c:v>
                </c:pt>
                <c:pt idx="1724">
                  <c:v>39247</c:v>
                </c:pt>
                <c:pt idx="1725">
                  <c:v>39248</c:v>
                </c:pt>
                <c:pt idx="1726">
                  <c:v>39251</c:v>
                </c:pt>
                <c:pt idx="1727">
                  <c:v>39252</c:v>
                </c:pt>
                <c:pt idx="1728">
                  <c:v>39253</c:v>
                </c:pt>
                <c:pt idx="1729">
                  <c:v>39254</c:v>
                </c:pt>
                <c:pt idx="1730">
                  <c:v>39255</c:v>
                </c:pt>
                <c:pt idx="1731">
                  <c:v>39258</c:v>
                </c:pt>
                <c:pt idx="1732">
                  <c:v>39259</c:v>
                </c:pt>
                <c:pt idx="1733">
                  <c:v>39260</c:v>
                </c:pt>
                <c:pt idx="1734">
                  <c:v>39261</c:v>
                </c:pt>
                <c:pt idx="1735">
                  <c:v>39262</c:v>
                </c:pt>
                <c:pt idx="1736">
                  <c:v>39265</c:v>
                </c:pt>
                <c:pt idx="1737">
                  <c:v>39266</c:v>
                </c:pt>
                <c:pt idx="1738">
                  <c:v>39268</c:v>
                </c:pt>
                <c:pt idx="1739">
                  <c:v>39269</c:v>
                </c:pt>
                <c:pt idx="1740">
                  <c:v>39272</c:v>
                </c:pt>
                <c:pt idx="1741">
                  <c:v>39273</c:v>
                </c:pt>
                <c:pt idx="1742">
                  <c:v>39274</c:v>
                </c:pt>
                <c:pt idx="1743">
                  <c:v>39275</c:v>
                </c:pt>
                <c:pt idx="1744">
                  <c:v>39276</c:v>
                </c:pt>
                <c:pt idx="1745">
                  <c:v>39279</c:v>
                </c:pt>
                <c:pt idx="1746">
                  <c:v>39280</c:v>
                </c:pt>
                <c:pt idx="1747">
                  <c:v>39281</c:v>
                </c:pt>
                <c:pt idx="1748">
                  <c:v>39282</c:v>
                </c:pt>
                <c:pt idx="1749">
                  <c:v>39283</c:v>
                </c:pt>
                <c:pt idx="1750">
                  <c:v>39286</c:v>
                </c:pt>
                <c:pt idx="1751">
                  <c:v>39287</c:v>
                </c:pt>
                <c:pt idx="1752">
                  <c:v>39288</c:v>
                </c:pt>
                <c:pt idx="1753">
                  <c:v>39289</c:v>
                </c:pt>
                <c:pt idx="1754">
                  <c:v>39290</c:v>
                </c:pt>
                <c:pt idx="1755">
                  <c:v>39293</c:v>
                </c:pt>
                <c:pt idx="1756">
                  <c:v>39294</c:v>
                </c:pt>
                <c:pt idx="1757">
                  <c:v>39295</c:v>
                </c:pt>
                <c:pt idx="1758">
                  <c:v>39296</c:v>
                </c:pt>
                <c:pt idx="1759">
                  <c:v>39297</c:v>
                </c:pt>
                <c:pt idx="1760">
                  <c:v>39300</c:v>
                </c:pt>
                <c:pt idx="1761">
                  <c:v>39301</c:v>
                </c:pt>
                <c:pt idx="1762">
                  <c:v>39302</c:v>
                </c:pt>
                <c:pt idx="1763">
                  <c:v>39303</c:v>
                </c:pt>
                <c:pt idx="1764">
                  <c:v>39304</c:v>
                </c:pt>
                <c:pt idx="1765">
                  <c:v>39307</c:v>
                </c:pt>
                <c:pt idx="1766">
                  <c:v>39308</c:v>
                </c:pt>
                <c:pt idx="1767">
                  <c:v>39309</c:v>
                </c:pt>
                <c:pt idx="1768">
                  <c:v>39310</c:v>
                </c:pt>
                <c:pt idx="1769">
                  <c:v>39311</c:v>
                </c:pt>
                <c:pt idx="1770">
                  <c:v>39314</c:v>
                </c:pt>
                <c:pt idx="1771">
                  <c:v>39315</c:v>
                </c:pt>
                <c:pt idx="1772">
                  <c:v>39316</c:v>
                </c:pt>
                <c:pt idx="1773">
                  <c:v>39317</c:v>
                </c:pt>
                <c:pt idx="1774">
                  <c:v>39318</c:v>
                </c:pt>
                <c:pt idx="1775">
                  <c:v>39321</c:v>
                </c:pt>
                <c:pt idx="1776">
                  <c:v>39322</c:v>
                </c:pt>
                <c:pt idx="1777">
                  <c:v>39323</c:v>
                </c:pt>
                <c:pt idx="1778">
                  <c:v>39324</c:v>
                </c:pt>
                <c:pt idx="1779">
                  <c:v>39325</c:v>
                </c:pt>
                <c:pt idx="1780">
                  <c:v>39329</c:v>
                </c:pt>
                <c:pt idx="1781">
                  <c:v>39330</c:v>
                </c:pt>
                <c:pt idx="1782">
                  <c:v>39331</c:v>
                </c:pt>
                <c:pt idx="1783">
                  <c:v>39332</c:v>
                </c:pt>
                <c:pt idx="1784">
                  <c:v>39335</c:v>
                </c:pt>
                <c:pt idx="1785">
                  <c:v>39336</c:v>
                </c:pt>
                <c:pt idx="1786">
                  <c:v>39337</c:v>
                </c:pt>
                <c:pt idx="1787">
                  <c:v>39338</c:v>
                </c:pt>
                <c:pt idx="1788">
                  <c:v>39339</c:v>
                </c:pt>
                <c:pt idx="1789">
                  <c:v>39342</c:v>
                </c:pt>
                <c:pt idx="1790">
                  <c:v>39343</c:v>
                </c:pt>
                <c:pt idx="1791">
                  <c:v>39344</c:v>
                </c:pt>
                <c:pt idx="1792">
                  <c:v>39345</c:v>
                </c:pt>
                <c:pt idx="1793">
                  <c:v>39346</c:v>
                </c:pt>
                <c:pt idx="1794">
                  <c:v>39349</c:v>
                </c:pt>
                <c:pt idx="1795">
                  <c:v>39350</c:v>
                </c:pt>
                <c:pt idx="1796">
                  <c:v>39351</c:v>
                </c:pt>
                <c:pt idx="1797">
                  <c:v>39352</c:v>
                </c:pt>
                <c:pt idx="1798">
                  <c:v>39353</c:v>
                </c:pt>
                <c:pt idx="1799">
                  <c:v>39356</c:v>
                </c:pt>
                <c:pt idx="1800">
                  <c:v>39357</c:v>
                </c:pt>
                <c:pt idx="1801">
                  <c:v>39358</c:v>
                </c:pt>
                <c:pt idx="1802">
                  <c:v>39359</c:v>
                </c:pt>
                <c:pt idx="1803">
                  <c:v>39360</c:v>
                </c:pt>
                <c:pt idx="1804">
                  <c:v>39363</c:v>
                </c:pt>
                <c:pt idx="1805">
                  <c:v>39364</c:v>
                </c:pt>
                <c:pt idx="1806">
                  <c:v>39365</c:v>
                </c:pt>
                <c:pt idx="1807">
                  <c:v>39366</c:v>
                </c:pt>
                <c:pt idx="1808">
                  <c:v>39367</c:v>
                </c:pt>
                <c:pt idx="1809">
                  <c:v>39370</c:v>
                </c:pt>
                <c:pt idx="1810">
                  <c:v>39371</c:v>
                </c:pt>
                <c:pt idx="1811">
                  <c:v>39372</c:v>
                </c:pt>
                <c:pt idx="1812">
                  <c:v>39373</c:v>
                </c:pt>
                <c:pt idx="1813">
                  <c:v>39374</c:v>
                </c:pt>
                <c:pt idx="1814">
                  <c:v>39377</c:v>
                </c:pt>
                <c:pt idx="1815">
                  <c:v>39378</c:v>
                </c:pt>
                <c:pt idx="1816">
                  <c:v>39379</c:v>
                </c:pt>
                <c:pt idx="1817">
                  <c:v>39380</c:v>
                </c:pt>
                <c:pt idx="1818">
                  <c:v>39381</c:v>
                </c:pt>
                <c:pt idx="1819">
                  <c:v>39384</c:v>
                </c:pt>
                <c:pt idx="1820">
                  <c:v>39385</c:v>
                </c:pt>
                <c:pt idx="1821">
                  <c:v>39386</c:v>
                </c:pt>
                <c:pt idx="1822">
                  <c:v>39387</c:v>
                </c:pt>
                <c:pt idx="1823">
                  <c:v>39388</c:v>
                </c:pt>
                <c:pt idx="1824">
                  <c:v>39391</c:v>
                </c:pt>
                <c:pt idx="1825">
                  <c:v>39392</c:v>
                </c:pt>
                <c:pt idx="1826">
                  <c:v>39393</c:v>
                </c:pt>
                <c:pt idx="1827">
                  <c:v>39394</c:v>
                </c:pt>
                <c:pt idx="1828">
                  <c:v>39395</c:v>
                </c:pt>
                <c:pt idx="1829">
                  <c:v>39398</c:v>
                </c:pt>
                <c:pt idx="1830">
                  <c:v>39399</c:v>
                </c:pt>
                <c:pt idx="1831">
                  <c:v>39400</c:v>
                </c:pt>
                <c:pt idx="1832">
                  <c:v>39401</c:v>
                </c:pt>
                <c:pt idx="1833">
                  <c:v>39402</c:v>
                </c:pt>
                <c:pt idx="1834">
                  <c:v>39405</c:v>
                </c:pt>
                <c:pt idx="1835">
                  <c:v>39406</c:v>
                </c:pt>
                <c:pt idx="1836">
                  <c:v>39407</c:v>
                </c:pt>
                <c:pt idx="1837">
                  <c:v>39409</c:v>
                </c:pt>
                <c:pt idx="1838">
                  <c:v>39412</c:v>
                </c:pt>
                <c:pt idx="1839">
                  <c:v>39413</c:v>
                </c:pt>
                <c:pt idx="1840">
                  <c:v>39414</c:v>
                </c:pt>
                <c:pt idx="1841">
                  <c:v>39415</c:v>
                </c:pt>
                <c:pt idx="1842">
                  <c:v>39416</c:v>
                </c:pt>
                <c:pt idx="1843">
                  <c:v>39419</c:v>
                </c:pt>
                <c:pt idx="1844">
                  <c:v>39420</c:v>
                </c:pt>
                <c:pt idx="1845">
                  <c:v>39421</c:v>
                </c:pt>
                <c:pt idx="1846">
                  <c:v>39422</c:v>
                </c:pt>
                <c:pt idx="1847">
                  <c:v>39423</c:v>
                </c:pt>
                <c:pt idx="1848">
                  <c:v>39426</c:v>
                </c:pt>
                <c:pt idx="1849">
                  <c:v>39427</c:v>
                </c:pt>
                <c:pt idx="1850">
                  <c:v>39428</c:v>
                </c:pt>
                <c:pt idx="1851">
                  <c:v>39429</c:v>
                </c:pt>
                <c:pt idx="1852">
                  <c:v>39430</c:v>
                </c:pt>
                <c:pt idx="1853">
                  <c:v>39433</c:v>
                </c:pt>
                <c:pt idx="1854">
                  <c:v>39434</c:v>
                </c:pt>
                <c:pt idx="1855">
                  <c:v>39435</c:v>
                </c:pt>
                <c:pt idx="1856">
                  <c:v>39436</c:v>
                </c:pt>
                <c:pt idx="1857">
                  <c:v>39437</c:v>
                </c:pt>
                <c:pt idx="1858">
                  <c:v>39440</c:v>
                </c:pt>
                <c:pt idx="1859">
                  <c:v>39442</c:v>
                </c:pt>
                <c:pt idx="1860">
                  <c:v>39443</c:v>
                </c:pt>
                <c:pt idx="1861">
                  <c:v>39444</c:v>
                </c:pt>
                <c:pt idx="1862">
                  <c:v>39447</c:v>
                </c:pt>
                <c:pt idx="1863">
                  <c:v>39449</c:v>
                </c:pt>
                <c:pt idx="1864">
                  <c:v>39450</c:v>
                </c:pt>
                <c:pt idx="1865">
                  <c:v>39451</c:v>
                </c:pt>
                <c:pt idx="1866">
                  <c:v>39454</c:v>
                </c:pt>
                <c:pt idx="1867">
                  <c:v>39455</c:v>
                </c:pt>
                <c:pt idx="1868">
                  <c:v>39456</c:v>
                </c:pt>
                <c:pt idx="1869">
                  <c:v>39457</c:v>
                </c:pt>
                <c:pt idx="1870">
                  <c:v>39458</c:v>
                </c:pt>
                <c:pt idx="1871">
                  <c:v>39461</c:v>
                </c:pt>
                <c:pt idx="1872">
                  <c:v>39462</c:v>
                </c:pt>
                <c:pt idx="1873">
                  <c:v>39463</c:v>
                </c:pt>
                <c:pt idx="1874">
                  <c:v>39464</c:v>
                </c:pt>
                <c:pt idx="1875">
                  <c:v>39465</c:v>
                </c:pt>
                <c:pt idx="1876">
                  <c:v>39469</c:v>
                </c:pt>
                <c:pt idx="1877">
                  <c:v>39470</c:v>
                </c:pt>
                <c:pt idx="1878">
                  <c:v>39471</c:v>
                </c:pt>
                <c:pt idx="1879">
                  <c:v>39472</c:v>
                </c:pt>
                <c:pt idx="1880">
                  <c:v>39475</c:v>
                </c:pt>
                <c:pt idx="1881">
                  <c:v>39476</c:v>
                </c:pt>
                <c:pt idx="1882">
                  <c:v>39477</c:v>
                </c:pt>
                <c:pt idx="1883">
                  <c:v>39478</c:v>
                </c:pt>
                <c:pt idx="1884">
                  <c:v>39479</c:v>
                </c:pt>
                <c:pt idx="1885">
                  <c:v>39482</c:v>
                </c:pt>
                <c:pt idx="1886">
                  <c:v>39483</c:v>
                </c:pt>
                <c:pt idx="1887">
                  <c:v>39484</c:v>
                </c:pt>
                <c:pt idx="1888">
                  <c:v>39485</c:v>
                </c:pt>
                <c:pt idx="1889">
                  <c:v>39486</c:v>
                </c:pt>
                <c:pt idx="1890">
                  <c:v>39489</c:v>
                </c:pt>
                <c:pt idx="1891">
                  <c:v>39490</c:v>
                </c:pt>
                <c:pt idx="1892">
                  <c:v>39491</c:v>
                </c:pt>
                <c:pt idx="1893">
                  <c:v>39492</c:v>
                </c:pt>
                <c:pt idx="1894">
                  <c:v>39493</c:v>
                </c:pt>
                <c:pt idx="1895">
                  <c:v>39497</c:v>
                </c:pt>
                <c:pt idx="1896">
                  <c:v>39498</c:v>
                </c:pt>
                <c:pt idx="1897">
                  <c:v>39499</c:v>
                </c:pt>
                <c:pt idx="1898">
                  <c:v>39500</c:v>
                </c:pt>
                <c:pt idx="1899">
                  <c:v>39503</c:v>
                </c:pt>
                <c:pt idx="1900">
                  <c:v>39504</c:v>
                </c:pt>
                <c:pt idx="1901">
                  <c:v>39505</c:v>
                </c:pt>
                <c:pt idx="1902">
                  <c:v>39506</c:v>
                </c:pt>
                <c:pt idx="1903">
                  <c:v>39507</c:v>
                </c:pt>
                <c:pt idx="1904">
                  <c:v>39510</c:v>
                </c:pt>
                <c:pt idx="1905">
                  <c:v>39511</c:v>
                </c:pt>
                <c:pt idx="1906">
                  <c:v>39512</c:v>
                </c:pt>
                <c:pt idx="1907">
                  <c:v>39513</c:v>
                </c:pt>
                <c:pt idx="1908">
                  <c:v>39514</c:v>
                </c:pt>
                <c:pt idx="1909">
                  <c:v>39517</c:v>
                </c:pt>
                <c:pt idx="1910">
                  <c:v>39518</c:v>
                </c:pt>
                <c:pt idx="1911">
                  <c:v>39519</c:v>
                </c:pt>
                <c:pt idx="1912">
                  <c:v>39520</c:v>
                </c:pt>
                <c:pt idx="1913">
                  <c:v>39521</c:v>
                </c:pt>
                <c:pt idx="1914">
                  <c:v>39524</c:v>
                </c:pt>
                <c:pt idx="1915">
                  <c:v>39525</c:v>
                </c:pt>
                <c:pt idx="1916">
                  <c:v>39526</c:v>
                </c:pt>
                <c:pt idx="1917">
                  <c:v>39527</c:v>
                </c:pt>
                <c:pt idx="1918">
                  <c:v>39531</c:v>
                </c:pt>
                <c:pt idx="1919">
                  <c:v>39532</c:v>
                </c:pt>
                <c:pt idx="1920">
                  <c:v>39533</c:v>
                </c:pt>
                <c:pt idx="1921">
                  <c:v>39534</c:v>
                </c:pt>
                <c:pt idx="1922">
                  <c:v>39535</c:v>
                </c:pt>
                <c:pt idx="1923">
                  <c:v>39538</c:v>
                </c:pt>
                <c:pt idx="1924">
                  <c:v>39539</c:v>
                </c:pt>
                <c:pt idx="1925">
                  <c:v>39540</c:v>
                </c:pt>
                <c:pt idx="1926">
                  <c:v>39541</c:v>
                </c:pt>
                <c:pt idx="1927">
                  <c:v>39542</c:v>
                </c:pt>
                <c:pt idx="1928">
                  <c:v>39545</c:v>
                </c:pt>
                <c:pt idx="1929">
                  <c:v>39546</c:v>
                </c:pt>
                <c:pt idx="1930">
                  <c:v>39547</c:v>
                </c:pt>
                <c:pt idx="1931">
                  <c:v>39548</c:v>
                </c:pt>
                <c:pt idx="1932">
                  <c:v>39549</c:v>
                </c:pt>
                <c:pt idx="1933">
                  <c:v>39552</c:v>
                </c:pt>
                <c:pt idx="1934">
                  <c:v>39553</c:v>
                </c:pt>
                <c:pt idx="1935">
                  <c:v>39554</c:v>
                </c:pt>
                <c:pt idx="1936">
                  <c:v>39555</c:v>
                </c:pt>
                <c:pt idx="1937">
                  <c:v>39556</c:v>
                </c:pt>
                <c:pt idx="1938">
                  <c:v>39559</c:v>
                </c:pt>
                <c:pt idx="1939">
                  <c:v>39560</c:v>
                </c:pt>
                <c:pt idx="1940">
                  <c:v>39561</c:v>
                </c:pt>
                <c:pt idx="1941">
                  <c:v>39562</c:v>
                </c:pt>
                <c:pt idx="1942">
                  <c:v>39563</c:v>
                </c:pt>
                <c:pt idx="1943">
                  <c:v>39566</c:v>
                </c:pt>
                <c:pt idx="1944">
                  <c:v>39567</c:v>
                </c:pt>
                <c:pt idx="1945">
                  <c:v>39568</c:v>
                </c:pt>
                <c:pt idx="1946">
                  <c:v>39569</c:v>
                </c:pt>
                <c:pt idx="1947">
                  <c:v>39570</c:v>
                </c:pt>
                <c:pt idx="1948">
                  <c:v>39573</c:v>
                </c:pt>
                <c:pt idx="1949">
                  <c:v>39574</c:v>
                </c:pt>
                <c:pt idx="1950">
                  <c:v>39575</c:v>
                </c:pt>
                <c:pt idx="1951">
                  <c:v>39576</c:v>
                </c:pt>
                <c:pt idx="1952">
                  <c:v>39577</c:v>
                </c:pt>
                <c:pt idx="1953">
                  <c:v>39580</c:v>
                </c:pt>
                <c:pt idx="1954">
                  <c:v>39581</c:v>
                </c:pt>
                <c:pt idx="1955">
                  <c:v>39582</c:v>
                </c:pt>
                <c:pt idx="1956">
                  <c:v>39583</c:v>
                </c:pt>
                <c:pt idx="1957">
                  <c:v>39584</c:v>
                </c:pt>
                <c:pt idx="1958">
                  <c:v>39587</c:v>
                </c:pt>
                <c:pt idx="1959">
                  <c:v>39588</c:v>
                </c:pt>
                <c:pt idx="1960">
                  <c:v>39589</c:v>
                </c:pt>
                <c:pt idx="1961">
                  <c:v>39590</c:v>
                </c:pt>
                <c:pt idx="1962">
                  <c:v>39591</c:v>
                </c:pt>
                <c:pt idx="1963">
                  <c:v>39595</c:v>
                </c:pt>
                <c:pt idx="1964">
                  <c:v>39596</c:v>
                </c:pt>
                <c:pt idx="1965">
                  <c:v>39597</c:v>
                </c:pt>
                <c:pt idx="1966">
                  <c:v>39598</c:v>
                </c:pt>
                <c:pt idx="1967">
                  <c:v>39601</c:v>
                </c:pt>
                <c:pt idx="1968">
                  <c:v>39602</c:v>
                </c:pt>
                <c:pt idx="1969">
                  <c:v>39603</c:v>
                </c:pt>
                <c:pt idx="1970">
                  <c:v>39604</c:v>
                </c:pt>
                <c:pt idx="1971">
                  <c:v>39605</c:v>
                </c:pt>
                <c:pt idx="1972">
                  <c:v>39608</c:v>
                </c:pt>
                <c:pt idx="1973">
                  <c:v>39609</c:v>
                </c:pt>
                <c:pt idx="1974">
                  <c:v>39610</c:v>
                </c:pt>
                <c:pt idx="1975">
                  <c:v>39611</c:v>
                </c:pt>
                <c:pt idx="1976">
                  <c:v>39612</c:v>
                </c:pt>
                <c:pt idx="1977">
                  <c:v>39615</c:v>
                </c:pt>
                <c:pt idx="1978">
                  <c:v>39616</c:v>
                </c:pt>
                <c:pt idx="1979">
                  <c:v>39617</c:v>
                </c:pt>
                <c:pt idx="1980">
                  <c:v>39618</c:v>
                </c:pt>
                <c:pt idx="1981">
                  <c:v>39619</c:v>
                </c:pt>
                <c:pt idx="1982">
                  <c:v>39622</c:v>
                </c:pt>
                <c:pt idx="1983">
                  <c:v>39623</c:v>
                </c:pt>
                <c:pt idx="1984">
                  <c:v>39624</c:v>
                </c:pt>
                <c:pt idx="1985">
                  <c:v>39625</c:v>
                </c:pt>
                <c:pt idx="1986">
                  <c:v>39626</c:v>
                </c:pt>
                <c:pt idx="1987">
                  <c:v>39629</c:v>
                </c:pt>
                <c:pt idx="1988">
                  <c:v>39630</c:v>
                </c:pt>
                <c:pt idx="1989">
                  <c:v>39631</c:v>
                </c:pt>
                <c:pt idx="1990">
                  <c:v>39632</c:v>
                </c:pt>
                <c:pt idx="1991">
                  <c:v>39636</c:v>
                </c:pt>
                <c:pt idx="1992">
                  <c:v>39637</c:v>
                </c:pt>
                <c:pt idx="1993">
                  <c:v>39638</c:v>
                </c:pt>
                <c:pt idx="1994">
                  <c:v>39639</c:v>
                </c:pt>
                <c:pt idx="1995">
                  <c:v>39640</c:v>
                </c:pt>
                <c:pt idx="1996">
                  <c:v>39643</c:v>
                </c:pt>
                <c:pt idx="1997">
                  <c:v>39644</c:v>
                </c:pt>
                <c:pt idx="1998">
                  <c:v>39645</c:v>
                </c:pt>
                <c:pt idx="1999">
                  <c:v>39646</c:v>
                </c:pt>
                <c:pt idx="2000">
                  <c:v>39647</c:v>
                </c:pt>
                <c:pt idx="2001">
                  <c:v>39650</c:v>
                </c:pt>
                <c:pt idx="2002">
                  <c:v>39651</c:v>
                </c:pt>
                <c:pt idx="2003">
                  <c:v>39652</c:v>
                </c:pt>
                <c:pt idx="2004">
                  <c:v>39653</c:v>
                </c:pt>
                <c:pt idx="2005">
                  <c:v>39654</c:v>
                </c:pt>
                <c:pt idx="2006">
                  <c:v>39657</c:v>
                </c:pt>
                <c:pt idx="2007">
                  <c:v>39658</c:v>
                </c:pt>
                <c:pt idx="2008">
                  <c:v>39659</c:v>
                </c:pt>
                <c:pt idx="2009">
                  <c:v>39660</c:v>
                </c:pt>
                <c:pt idx="2010">
                  <c:v>39661</c:v>
                </c:pt>
                <c:pt idx="2011">
                  <c:v>39664</c:v>
                </c:pt>
                <c:pt idx="2012">
                  <c:v>39665</c:v>
                </c:pt>
                <c:pt idx="2013">
                  <c:v>39666</c:v>
                </c:pt>
                <c:pt idx="2014">
                  <c:v>39667</c:v>
                </c:pt>
                <c:pt idx="2015">
                  <c:v>39668</c:v>
                </c:pt>
                <c:pt idx="2016">
                  <c:v>39671</c:v>
                </c:pt>
                <c:pt idx="2017">
                  <c:v>39672</c:v>
                </c:pt>
                <c:pt idx="2018">
                  <c:v>39673</c:v>
                </c:pt>
                <c:pt idx="2019">
                  <c:v>39674</c:v>
                </c:pt>
                <c:pt idx="2020">
                  <c:v>39675</c:v>
                </c:pt>
                <c:pt idx="2021">
                  <c:v>39678</c:v>
                </c:pt>
                <c:pt idx="2022">
                  <c:v>39679</c:v>
                </c:pt>
                <c:pt idx="2023">
                  <c:v>39680</c:v>
                </c:pt>
                <c:pt idx="2024">
                  <c:v>39681</c:v>
                </c:pt>
                <c:pt idx="2025">
                  <c:v>39682</c:v>
                </c:pt>
                <c:pt idx="2026">
                  <c:v>39685</c:v>
                </c:pt>
                <c:pt idx="2027">
                  <c:v>39686</c:v>
                </c:pt>
                <c:pt idx="2028">
                  <c:v>39687</c:v>
                </c:pt>
                <c:pt idx="2029">
                  <c:v>39688</c:v>
                </c:pt>
                <c:pt idx="2030">
                  <c:v>39689</c:v>
                </c:pt>
                <c:pt idx="2031">
                  <c:v>39693</c:v>
                </c:pt>
                <c:pt idx="2032">
                  <c:v>39694</c:v>
                </c:pt>
                <c:pt idx="2033">
                  <c:v>39695</c:v>
                </c:pt>
                <c:pt idx="2034">
                  <c:v>39696</c:v>
                </c:pt>
                <c:pt idx="2035">
                  <c:v>39699</c:v>
                </c:pt>
                <c:pt idx="2036">
                  <c:v>39700</c:v>
                </c:pt>
                <c:pt idx="2037">
                  <c:v>39701</c:v>
                </c:pt>
                <c:pt idx="2038">
                  <c:v>39702</c:v>
                </c:pt>
                <c:pt idx="2039">
                  <c:v>39703</c:v>
                </c:pt>
                <c:pt idx="2040">
                  <c:v>39706</c:v>
                </c:pt>
                <c:pt idx="2041">
                  <c:v>39707</c:v>
                </c:pt>
                <c:pt idx="2042">
                  <c:v>39708</c:v>
                </c:pt>
                <c:pt idx="2043">
                  <c:v>39709</c:v>
                </c:pt>
                <c:pt idx="2044">
                  <c:v>39710</c:v>
                </c:pt>
                <c:pt idx="2045">
                  <c:v>39713</c:v>
                </c:pt>
                <c:pt idx="2046">
                  <c:v>39714</c:v>
                </c:pt>
                <c:pt idx="2047">
                  <c:v>39715</c:v>
                </c:pt>
                <c:pt idx="2048">
                  <c:v>39716</c:v>
                </c:pt>
                <c:pt idx="2049">
                  <c:v>39717</c:v>
                </c:pt>
                <c:pt idx="2050">
                  <c:v>39720</c:v>
                </c:pt>
                <c:pt idx="2051">
                  <c:v>39721</c:v>
                </c:pt>
                <c:pt idx="2052">
                  <c:v>39722</c:v>
                </c:pt>
                <c:pt idx="2053">
                  <c:v>39723</c:v>
                </c:pt>
                <c:pt idx="2054">
                  <c:v>39724</c:v>
                </c:pt>
                <c:pt idx="2055">
                  <c:v>39727</c:v>
                </c:pt>
                <c:pt idx="2056">
                  <c:v>39728</c:v>
                </c:pt>
                <c:pt idx="2057">
                  <c:v>39729</c:v>
                </c:pt>
                <c:pt idx="2058">
                  <c:v>39730</c:v>
                </c:pt>
                <c:pt idx="2059">
                  <c:v>39731</c:v>
                </c:pt>
                <c:pt idx="2060">
                  <c:v>39734</c:v>
                </c:pt>
                <c:pt idx="2061">
                  <c:v>39735</c:v>
                </c:pt>
                <c:pt idx="2062">
                  <c:v>39736</c:v>
                </c:pt>
                <c:pt idx="2063">
                  <c:v>39737</c:v>
                </c:pt>
                <c:pt idx="2064">
                  <c:v>39738</c:v>
                </c:pt>
                <c:pt idx="2065">
                  <c:v>39741</c:v>
                </c:pt>
                <c:pt idx="2066">
                  <c:v>39742</c:v>
                </c:pt>
                <c:pt idx="2067">
                  <c:v>39743</c:v>
                </c:pt>
                <c:pt idx="2068">
                  <c:v>39744</c:v>
                </c:pt>
                <c:pt idx="2069">
                  <c:v>39745</c:v>
                </c:pt>
                <c:pt idx="2070">
                  <c:v>39748</c:v>
                </c:pt>
                <c:pt idx="2071">
                  <c:v>39749</c:v>
                </c:pt>
                <c:pt idx="2072">
                  <c:v>39750</c:v>
                </c:pt>
                <c:pt idx="2073">
                  <c:v>39751</c:v>
                </c:pt>
                <c:pt idx="2074">
                  <c:v>39752</c:v>
                </c:pt>
                <c:pt idx="2075">
                  <c:v>39755</c:v>
                </c:pt>
                <c:pt idx="2076">
                  <c:v>39756</c:v>
                </c:pt>
                <c:pt idx="2077">
                  <c:v>39757</c:v>
                </c:pt>
                <c:pt idx="2078">
                  <c:v>39758</c:v>
                </c:pt>
                <c:pt idx="2079">
                  <c:v>39759</c:v>
                </c:pt>
                <c:pt idx="2080">
                  <c:v>39762</c:v>
                </c:pt>
                <c:pt idx="2081">
                  <c:v>39763</c:v>
                </c:pt>
                <c:pt idx="2082">
                  <c:v>39764</c:v>
                </c:pt>
                <c:pt idx="2083">
                  <c:v>39765</c:v>
                </c:pt>
                <c:pt idx="2084">
                  <c:v>39766</c:v>
                </c:pt>
                <c:pt idx="2085">
                  <c:v>39769</c:v>
                </c:pt>
                <c:pt idx="2086">
                  <c:v>39770</c:v>
                </c:pt>
                <c:pt idx="2087">
                  <c:v>39771</c:v>
                </c:pt>
                <c:pt idx="2088">
                  <c:v>39772</c:v>
                </c:pt>
                <c:pt idx="2089">
                  <c:v>39773</c:v>
                </c:pt>
                <c:pt idx="2090">
                  <c:v>39776</c:v>
                </c:pt>
                <c:pt idx="2091">
                  <c:v>39777</c:v>
                </c:pt>
                <c:pt idx="2092">
                  <c:v>39778</c:v>
                </c:pt>
                <c:pt idx="2093">
                  <c:v>39780</c:v>
                </c:pt>
                <c:pt idx="2094">
                  <c:v>39783</c:v>
                </c:pt>
                <c:pt idx="2095">
                  <c:v>39784</c:v>
                </c:pt>
                <c:pt idx="2096">
                  <c:v>39785</c:v>
                </c:pt>
                <c:pt idx="2097">
                  <c:v>39786</c:v>
                </c:pt>
                <c:pt idx="2098">
                  <c:v>39787</c:v>
                </c:pt>
                <c:pt idx="2099">
                  <c:v>39790</c:v>
                </c:pt>
                <c:pt idx="2100">
                  <c:v>39791</c:v>
                </c:pt>
                <c:pt idx="2101">
                  <c:v>39792</c:v>
                </c:pt>
                <c:pt idx="2102">
                  <c:v>39793</c:v>
                </c:pt>
                <c:pt idx="2103">
                  <c:v>39794</c:v>
                </c:pt>
                <c:pt idx="2104">
                  <c:v>39797</c:v>
                </c:pt>
                <c:pt idx="2105">
                  <c:v>39798</c:v>
                </c:pt>
                <c:pt idx="2106">
                  <c:v>39799</c:v>
                </c:pt>
                <c:pt idx="2107">
                  <c:v>39800</c:v>
                </c:pt>
                <c:pt idx="2108">
                  <c:v>39801</c:v>
                </c:pt>
                <c:pt idx="2109">
                  <c:v>39804</c:v>
                </c:pt>
                <c:pt idx="2110">
                  <c:v>39805</c:v>
                </c:pt>
                <c:pt idx="2111">
                  <c:v>39806</c:v>
                </c:pt>
                <c:pt idx="2112">
                  <c:v>39808</c:v>
                </c:pt>
                <c:pt idx="2113">
                  <c:v>39811</c:v>
                </c:pt>
                <c:pt idx="2114">
                  <c:v>39812</c:v>
                </c:pt>
                <c:pt idx="2115">
                  <c:v>39813</c:v>
                </c:pt>
                <c:pt idx="2116">
                  <c:v>39815</c:v>
                </c:pt>
                <c:pt idx="2117">
                  <c:v>39818</c:v>
                </c:pt>
                <c:pt idx="2118">
                  <c:v>39819</c:v>
                </c:pt>
                <c:pt idx="2119">
                  <c:v>39820</c:v>
                </c:pt>
                <c:pt idx="2120">
                  <c:v>39821</c:v>
                </c:pt>
                <c:pt idx="2121">
                  <c:v>39822</c:v>
                </c:pt>
                <c:pt idx="2122">
                  <c:v>39825</c:v>
                </c:pt>
                <c:pt idx="2123">
                  <c:v>39826</c:v>
                </c:pt>
                <c:pt idx="2124">
                  <c:v>39827</c:v>
                </c:pt>
                <c:pt idx="2125">
                  <c:v>39828</c:v>
                </c:pt>
                <c:pt idx="2126">
                  <c:v>39829</c:v>
                </c:pt>
                <c:pt idx="2127">
                  <c:v>39833</c:v>
                </c:pt>
                <c:pt idx="2128">
                  <c:v>39834</c:v>
                </c:pt>
                <c:pt idx="2129">
                  <c:v>39835</c:v>
                </c:pt>
                <c:pt idx="2130">
                  <c:v>39836</c:v>
                </c:pt>
                <c:pt idx="2131">
                  <c:v>39839</c:v>
                </c:pt>
                <c:pt idx="2132">
                  <c:v>39840</c:v>
                </c:pt>
                <c:pt idx="2133">
                  <c:v>39841</c:v>
                </c:pt>
                <c:pt idx="2134">
                  <c:v>39842</c:v>
                </c:pt>
                <c:pt idx="2135">
                  <c:v>39843</c:v>
                </c:pt>
                <c:pt idx="2136">
                  <c:v>39846</c:v>
                </c:pt>
                <c:pt idx="2137">
                  <c:v>39847</c:v>
                </c:pt>
                <c:pt idx="2138">
                  <c:v>39848</c:v>
                </c:pt>
                <c:pt idx="2139">
                  <c:v>39849</c:v>
                </c:pt>
                <c:pt idx="2140">
                  <c:v>39850</c:v>
                </c:pt>
                <c:pt idx="2141">
                  <c:v>39853</c:v>
                </c:pt>
                <c:pt idx="2142">
                  <c:v>39854</c:v>
                </c:pt>
                <c:pt idx="2143">
                  <c:v>39855</c:v>
                </c:pt>
                <c:pt idx="2144">
                  <c:v>39856</c:v>
                </c:pt>
                <c:pt idx="2145">
                  <c:v>39857</c:v>
                </c:pt>
                <c:pt idx="2146">
                  <c:v>39861</c:v>
                </c:pt>
                <c:pt idx="2147">
                  <c:v>39862</c:v>
                </c:pt>
                <c:pt idx="2148">
                  <c:v>39863</c:v>
                </c:pt>
                <c:pt idx="2149">
                  <c:v>39864</c:v>
                </c:pt>
                <c:pt idx="2150">
                  <c:v>39867</c:v>
                </c:pt>
                <c:pt idx="2151">
                  <c:v>39868</c:v>
                </c:pt>
                <c:pt idx="2152">
                  <c:v>39869</c:v>
                </c:pt>
                <c:pt idx="2153">
                  <c:v>39870</c:v>
                </c:pt>
                <c:pt idx="2154">
                  <c:v>39871</c:v>
                </c:pt>
                <c:pt idx="2155">
                  <c:v>39874</c:v>
                </c:pt>
                <c:pt idx="2156">
                  <c:v>39875</c:v>
                </c:pt>
                <c:pt idx="2157">
                  <c:v>39876</c:v>
                </c:pt>
                <c:pt idx="2158">
                  <c:v>39877</c:v>
                </c:pt>
                <c:pt idx="2159">
                  <c:v>39878</c:v>
                </c:pt>
                <c:pt idx="2160">
                  <c:v>39881</c:v>
                </c:pt>
                <c:pt idx="2161">
                  <c:v>39882</c:v>
                </c:pt>
                <c:pt idx="2162">
                  <c:v>39883</c:v>
                </c:pt>
                <c:pt idx="2163">
                  <c:v>39884</c:v>
                </c:pt>
                <c:pt idx="2164">
                  <c:v>39885</c:v>
                </c:pt>
                <c:pt idx="2165">
                  <c:v>39888</c:v>
                </c:pt>
                <c:pt idx="2166">
                  <c:v>39889</c:v>
                </c:pt>
                <c:pt idx="2167">
                  <c:v>39890</c:v>
                </c:pt>
                <c:pt idx="2168">
                  <c:v>39891</c:v>
                </c:pt>
                <c:pt idx="2169">
                  <c:v>39892</c:v>
                </c:pt>
                <c:pt idx="2170">
                  <c:v>39895</c:v>
                </c:pt>
                <c:pt idx="2171">
                  <c:v>39896</c:v>
                </c:pt>
                <c:pt idx="2172">
                  <c:v>39897</c:v>
                </c:pt>
                <c:pt idx="2173">
                  <c:v>39898</c:v>
                </c:pt>
                <c:pt idx="2174">
                  <c:v>39899</c:v>
                </c:pt>
                <c:pt idx="2175">
                  <c:v>39902</c:v>
                </c:pt>
                <c:pt idx="2176">
                  <c:v>39903</c:v>
                </c:pt>
                <c:pt idx="2177">
                  <c:v>39904</c:v>
                </c:pt>
                <c:pt idx="2178">
                  <c:v>39905</c:v>
                </c:pt>
                <c:pt idx="2179">
                  <c:v>39906</c:v>
                </c:pt>
                <c:pt idx="2180">
                  <c:v>39909</c:v>
                </c:pt>
                <c:pt idx="2181">
                  <c:v>39910</c:v>
                </c:pt>
                <c:pt idx="2182">
                  <c:v>39911</c:v>
                </c:pt>
                <c:pt idx="2183">
                  <c:v>39912</c:v>
                </c:pt>
                <c:pt idx="2184">
                  <c:v>39916</c:v>
                </c:pt>
                <c:pt idx="2185">
                  <c:v>39917</c:v>
                </c:pt>
                <c:pt idx="2186">
                  <c:v>39918</c:v>
                </c:pt>
                <c:pt idx="2187">
                  <c:v>39919</c:v>
                </c:pt>
                <c:pt idx="2188">
                  <c:v>39920</c:v>
                </c:pt>
                <c:pt idx="2189">
                  <c:v>39923</c:v>
                </c:pt>
                <c:pt idx="2190">
                  <c:v>39924</c:v>
                </c:pt>
                <c:pt idx="2191">
                  <c:v>39925</c:v>
                </c:pt>
                <c:pt idx="2192">
                  <c:v>39926</c:v>
                </c:pt>
                <c:pt idx="2193">
                  <c:v>39927</c:v>
                </c:pt>
                <c:pt idx="2194">
                  <c:v>39930</c:v>
                </c:pt>
                <c:pt idx="2195">
                  <c:v>39931</c:v>
                </c:pt>
                <c:pt idx="2196">
                  <c:v>39932</c:v>
                </c:pt>
                <c:pt idx="2197">
                  <c:v>39933</c:v>
                </c:pt>
                <c:pt idx="2198">
                  <c:v>39934</c:v>
                </c:pt>
                <c:pt idx="2199">
                  <c:v>39937</c:v>
                </c:pt>
                <c:pt idx="2200">
                  <c:v>39938</c:v>
                </c:pt>
                <c:pt idx="2201">
                  <c:v>39939</c:v>
                </c:pt>
                <c:pt idx="2202">
                  <c:v>39940</c:v>
                </c:pt>
                <c:pt idx="2203">
                  <c:v>39941</c:v>
                </c:pt>
                <c:pt idx="2204">
                  <c:v>39944</c:v>
                </c:pt>
                <c:pt idx="2205">
                  <c:v>39945</c:v>
                </c:pt>
                <c:pt idx="2206">
                  <c:v>39946</c:v>
                </c:pt>
                <c:pt idx="2207">
                  <c:v>39947</c:v>
                </c:pt>
                <c:pt idx="2208">
                  <c:v>39948</c:v>
                </c:pt>
                <c:pt idx="2209">
                  <c:v>39951</c:v>
                </c:pt>
                <c:pt idx="2210">
                  <c:v>39952</c:v>
                </c:pt>
                <c:pt idx="2211">
                  <c:v>39953</c:v>
                </c:pt>
                <c:pt idx="2212">
                  <c:v>39954</c:v>
                </c:pt>
                <c:pt idx="2213">
                  <c:v>39955</c:v>
                </c:pt>
                <c:pt idx="2214">
                  <c:v>39959</c:v>
                </c:pt>
                <c:pt idx="2215">
                  <c:v>39960</c:v>
                </c:pt>
                <c:pt idx="2216">
                  <c:v>39961</c:v>
                </c:pt>
                <c:pt idx="2217">
                  <c:v>39962</c:v>
                </c:pt>
                <c:pt idx="2218">
                  <c:v>39965</c:v>
                </c:pt>
                <c:pt idx="2219">
                  <c:v>39966</c:v>
                </c:pt>
                <c:pt idx="2220">
                  <c:v>39967</c:v>
                </c:pt>
                <c:pt idx="2221">
                  <c:v>39968</c:v>
                </c:pt>
                <c:pt idx="2222">
                  <c:v>39969</c:v>
                </c:pt>
                <c:pt idx="2223">
                  <c:v>39972</c:v>
                </c:pt>
                <c:pt idx="2224">
                  <c:v>39973</c:v>
                </c:pt>
                <c:pt idx="2225">
                  <c:v>39974</c:v>
                </c:pt>
                <c:pt idx="2226">
                  <c:v>39975</c:v>
                </c:pt>
                <c:pt idx="2227">
                  <c:v>39976</c:v>
                </c:pt>
                <c:pt idx="2228">
                  <c:v>39979</c:v>
                </c:pt>
                <c:pt idx="2229">
                  <c:v>39980</c:v>
                </c:pt>
                <c:pt idx="2230">
                  <c:v>39981</c:v>
                </c:pt>
                <c:pt idx="2231">
                  <c:v>39982</c:v>
                </c:pt>
                <c:pt idx="2232">
                  <c:v>39983</c:v>
                </c:pt>
                <c:pt idx="2233">
                  <c:v>39986</c:v>
                </c:pt>
                <c:pt idx="2234">
                  <c:v>39987</c:v>
                </c:pt>
                <c:pt idx="2235">
                  <c:v>39988</c:v>
                </c:pt>
                <c:pt idx="2236">
                  <c:v>39989</c:v>
                </c:pt>
                <c:pt idx="2237">
                  <c:v>39990</c:v>
                </c:pt>
                <c:pt idx="2238">
                  <c:v>39993</c:v>
                </c:pt>
                <c:pt idx="2239">
                  <c:v>39994</c:v>
                </c:pt>
                <c:pt idx="2240">
                  <c:v>39995</c:v>
                </c:pt>
                <c:pt idx="2241">
                  <c:v>39996</c:v>
                </c:pt>
                <c:pt idx="2242">
                  <c:v>40000</c:v>
                </c:pt>
                <c:pt idx="2243">
                  <c:v>40001</c:v>
                </c:pt>
                <c:pt idx="2244">
                  <c:v>40002</c:v>
                </c:pt>
                <c:pt idx="2245">
                  <c:v>40003</c:v>
                </c:pt>
                <c:pt idx="2246">
                  <c:v>40004</c:v>
                </c:pt>
                <c:pt idx="2247">
                  <c:v>40007</c:v>
                </c:pt>
                <c:pt idx="2248">
                  <c:v>40008</c:v>
                </c:pt>
                <c:pt idx="2249">
                  <c:v>40009</c:v>
                </c:pt>
                <c:pt idx="2250">
                  <c:v>40010</c:v>
                </c:pt>
                <c:pt idx="2251">
                  <c:v>40011</c:v>
                </c:pt>
                <c:pt idx="2252">
                  <c:v>40014</c:v>
                </c:pt>
                <c:pt idx="2253">
                  <c:v>40015</c:v>
                </c:pt>
                <c:pt idx="2254">
                  <c:v>40016</c:v>
                </c:pt>
                <c:pt idx="2255">
                  <c:v>40017</c:v>
                </c:pt>
                <c:pt idx="2256">
                  <c:v>40018</c:v>
                </c:pt>
                <c:pt idx="2257">
                  <c:v>40021</c:v>
                </c:pt>
                <c:pt idx="2258">
                  <c:v>40022</c:v>
                </c:pt>
                <c:pt idx="2259">
                  <c:v>40023</c:v>
                </c:pt>
                <c:pt idx="2260">
                  <c:v>40024</c:v>
                </c:pt>
                <c:pt idx="2261">
                  <c:v>40025</c:v>
                </c:pt>
                <c:pt idx="2262">
                  <c:v>40028</c:v>
                </c:pt>
                <c:pt idx="2263">
                  <c:v>40029</c:v>
                </c:pt>
                <c:pt idx="2264">
                  <c:v>40030</c:v>
                </c:pt>
                <c:pt idx="2265">
                  <c:v>40031</c:v>
                </c:pt>
                <c:pt idx="2266">
                  <c:v>40032</c:v>
                </c:pt>
                <c:pt idx="2267">
                  <c:v>40035</c:v>
                </c:pt>
                <c:pt idx="2268">
                  <c:v>40036</c:v>
                </c:pt>
                <c:pt idx="2269">
                  <c:v>40037</c:v>
                </c:pt>
                <c:pt idx="2270">
                  <c:v>40038</c:v>
                </c:pt>
                <c:pt idx="2271">
                  <c:v>40039</c:v>
                </c:pt>
                <c:pt idx="2272">
                  <c:v>40042</c:v>
                </c:pt>
                <c:pt idx="2273">
                  <c:v>40043</c:v>
                </c:pt>
                <c:pt idx="2274">
                  <c:v>40044</c:v>
                </c:pt>
                <c:pt idx="2275">
                  <c:v>40045</c:v>
                </c:pt>
                <c:pt idx="2276">
                  <c:v>40046</c:v>
                </c:pt>
                <c:pt idx="2277">
                  <c:v>40049</c:v>
                </c:pt>
                <c:pt idx="2278">
                  <c:v>40050</c:v>
                </c:pt>
                <c:pt idx="2279">
                  <c:v>40051</c:v>
                </c:pt>
                <c:pt idx="2280">
                  <c:v>40052</c:v>
                </c:pt>
                <c:pt idx="2281">
                  <c:v>40053</c:v>
                </c:pt>
                <c:pt idx="2282">
                  <c:v>40056</c:v>
                </c:pt>
                <c:pt idx="2283">
                  <c:v>40057</c:v>
                </c:pt>
                <c:pt idx="2284">
                  <c:v>40058</c:v>
                </c:pt>
                <c:pt idx="2285">
                  <c:v>40059</c:v>
                </c:pt>
                <c:pt idx="2286">
                  <c:v>40060</c:v>
                </c:pt>
                <c:pt idx="2287">
                  <c:v>40064</c:v>
                </c:pt>
                <c:pt idx="2288">
                  <c:v>40065</c:v>
                </c:pt>
                <c:pt idx="2289">
                  <c:v>40066</c:v>
                </c:pt>
                <c:pt idx="2290">
                  <c:v>40067</c:v>
                </c:pt>
                <c:pt idx="2291">
                  <c:v>40070</c:v>
                </c:pt>
                <c:pt idx="2292">
                  <c:v>40071</c:v>
                </c:pt>
                <c:pt idx="2293">
                  <c:v>40072</c:v>
                </c:pt>
                <c:pt idx="2294">
                  <c:v>40073</c:v>
                </c:pt>
                <c:pt idx="2295">
                  <c:v>40074</c:v>
                </c:pt>
                <c:pt idx="2296">
                  <c:v>40077</c:v>
                </c:pt>
                <c:pt idx="2297">
                  <c:v>40078</c:v>
                </c:pt>
                <c:pt idx="2298">
                  <c:v>40079</c:v>
                </c:pt>
                <c:pt idx="2299">
                  <c:v>40080</c:v>
                </c:pt>
                <c:pt idx="2300">
                  <c:v>40081</c:v>
                </c:pt>
                <c:pt idx="2301">
                  <c:v>40084</c:v>
                </c:pt>
                <c:pt idx="2302">
                  <c:v>40085</c:v>
                </c:pt>
                <c:pt idx="2303">
                  <c:v>40086</c:v>
                </c:pt>
                <c:pt idx="2304">
                  <c:v>40087</c:v>
                </c:pt>
                <c:pt idx="2305">
                  <c:v>40088</c:v>
                </c:pt>
                <c:pt idx="2306">
                  <c:v>40091</c:v>
                </c:pt>
                <c:pt idx="2307">
                  <c:v>40092</c:v>
                </c:pt>
                <c:pt idx="2308">
                  <c:v>40093</c:v>
                </c:pt>
                <c:pt idx="2309">
                  <c:v>40094</c:v>
                </c:pt>
                <c:pt idx="2310">
                  <c:v>40095</c:v>
                </c:pt>
                <c:pt idx="2311">
                  <c:v>40098</c:v>
                </c:pt>
                <c:pt idx="2312">
                  <c:v>40099</c:v>
                </c:pt>
                <c:pt idx="2313">
                  <c:v>40100</c:v>
                </c:pt>
                <c:pt idx="2314">
                  <c:v>40101</c:v>
                </c:pt>
                <c:pt idx="2315">
                  <c:v>40102</c:v>
                </c:pt>
                <c:pt idx="2316">
                  <c:v>40105</c:v>
                </c:pt>
                <c:pt idx="2317">
                  <c:v>40106</c:v>
                </c:pt>
                <c:pt idx="2318">
                  <c:v>40107</c:v>
                </c:pt>
                <c:pt idx="2319">
                  <c:v>40108</c:v>
                </c:pt>
                <c:pt idx="2320">
                  <c:v>40109</c:v>
                </c:pt>
                <c:pt idx="2321">
                  <c:v>40112</c:v>
                </c:pt>
                <c:pt idx="2322">
                  <c:v>40113</c:v>
                </c:pt>
                <c:pt idx="2323">
                  <c:v>40114</c:v>
                </c:pt>
                <c:pt idx="2324">
                  <c:v>40115</c:v>
                </c:pt>
                <c:pt idx="2325">
                  <c:v>40116</c:v>
                </c:pt>
                <c:pt idx="2326">
                  <c:v>40119</c:v>
                </c:pt>
                <c:pt idx="2327">
                  <c:v>40120</c:v>
                </c:pt>
                <c:pt idx="2328">
                  <c:v>40121</c:v>
                </c:pt>
                <c:pt idx="2329">
                  <c:v>40122</c:v>
                </c:pt>
                <c:pt idx="2330">
                  <c:v>40123</c:v>
                </c:pt>
                <c:pt idx="2331">
                  <c:v>40126</c:v>
                </c:pt>
                <c:pt idx="2332">
                  <c:v>40127</c:v>
                </c:pt>
                <c:pt idx="2333">
                  <c:v>40128</c:v>
                </c:pt>
                <c:pt idx="2334">
                  <c:v>40129</c:v>
                </c:pt>
                <c:pt idx="2335">
                  <c:v>40130</c:v>
                </c:pt>
                <c:pt idx="2336">
                  <c:v>40133</c:v>
                </c:pt>
                <c:pt idx="2337">
                  <c:v>40134</c:v>
                </c:pt>
                <c:pt idx="2338">
                  <c:v>40135</c:v>
                </c:pt>
                <c:pt idx="2339">
                  <c:v>40136</c:v>
                </c:pt>
                <c:pt idx="2340">
                  <c:v>40137</c:v>
                </c:pt>
                <c:pt idx="2341">
                  <c:v>40140</c:v>
                </c:pt>
                <c:pt idx="2342">
                  <c:v>40141</c:v>
                </c:pt>
                <c:pt idx="2343">
                  <c:v>40142</c:v>
                </c:pt>
                <c:pt idx="2344">
                  <c:v>40144</c:v>
                </c:pt>
                <c:pt idx="2345">
                  <c:v>40147</c:v>
                </c:pt>
                <c:pt idx="2346">
                  <c:v>40148</c:v>
                </c:pt>
                <c:pt idx="2347">
                  <c:v>40149</c:v>
                </c:pt>
                <c:pt idx="2348">
                  <c:v>40150</c:v>
                </c:pt>
                <c:pt idx="2349">
                  <c:v>40151</c:v>
                </c:pt>
                <c:pt idx="2350">
                  <c:v>40154</c:v>
                </c:pt>
                <c:pt idx="2351">
                  <c:v>40155</c:v>
                </c:pt>
                <c:pt idx="2352">
                  <c:v>40156</c:v>
                </c:pt>
                <c:pt idx="2353">
                  <c:v>40157</c:v>
                </c:pt>
                <c:pt idx="2354">
                  <c:v>40158</c:v>
                </c:pt>
                <c:pt idx="2355">
                  <c:v>40161</c:v>
                </c:pt>
                <c:pt idx="2356">
                  <c:v>40162</c:v>
                </c:pt>
                <c:pt idx="2357">
                  <c:v>40163</c:v>
                </c:pt>
                <c:pt idx="2358">
                  <c:v>40164</c:v>
                </c:pt>
                <c:pt idx="2359">
                  <c:v>40165</c:v>
                </c:pt>
                <c:pt idx="2360">
                  <c:v>40168</c:v>
                </c:pt>
                <c:pt idx="2361">
                  <c:v>40169</c:v>
                </c:pt>
                <c:pt idx="2362">
                  <c:v>40170</c:v>
                </c:pt>
                <c:pt idx="2363">
                  <c:v>40171</c:v>
                </c:pt>
                <c:pt idx="2364">
                  <c:v>40175</c:v>
                </c:pt>
                <c:pt idx="2365">
                  <c:v>40176</c:v>
                </c:pt>
                <c:pt idx="2366">
                  <c:v>40177</c:v>
                </c:pt>
                <c:pt idx="2367">
                  <c:v>40178</c:v>
                </c:pt>
                <c:pt idx="2368">
                  <c:v>40182</c:v>
                </c:pt>
                <c:pt idx="2369">
                  <c:v>40183</c:v>
                </c:pt>
                <c:pt idx="2370">
                  <c:v>40184</c:v>
                </c:pt>
                <c:pt idx="2371">
                  <c:v>40185</c:v>
                </c:pt>
                <c:pt idx="2372">
                  <c:v>40186</c:v>
                </c:pt>
                <c:pt idx="2373">
                  <c:v>40189</c:v>
                </c:pt>
                <c:pt idx="2374">
                  <c:v>40190</c:v>
                </c:pt>
                <c:pt idx="2375">
                  <c:v>40191</c:v>
                </c:pt>
                <c:pt idx="2376">
                  <c:v>40192</c:v>
                </c:pt>
                <c:pt idx="2377">
                  <c:v>40193</c:v>
                </c:pt>
                <c:pt idx="2378">
                  <c:v>40197</c:v>
                </c:pt>
                <c:pt idx="2379">
                  <c:v>40198</c:v>
                </c:pt>
                <c:pt idx="2380">
                  <c:v>40199</c:v>
                </c:pt>
                <c:pt idx="2381">
                  <c:v>40200</c:v>
                </c:pt>
                <c:pt idx="2382">
                  <c:v>40203</c:v>
                </c:pt>
                <c:pt idx="2383">
                  <c:v>40204</c:v>
                </c:pt>
                <c:pt idx="2384">
                  <c:v>40205</c:v>
                </c:pt>
                <c:pt idx="2385">
                  <c:v>40206</c:v>
                </c:pt>
                <c:pt idx="2386">
                  <c:v>40207</c:v>
                </c:pt>
                <c:pt idx="2387">
                  <c:v>40210</c:v>
                </c:pt>
                <c:pt idx="2388">
                  <c:v>40211</c:v>
                </c:pt>
                <c:pt idx="2389">
                  <c:v>40212</c:v>
                </c:pt>
                <c:pt idx="2390">
                  <c:v>40213</c:v>
                </c:pt>
                <c:pt idx="2391">
                  <c:v>40214</c:v>
                </c:pt>
                <c:pt idx="2392">
                  <c:v>40217</c:v>
                </c:pt>
                <c:pt idx="2393">
                  <c:v>40218</c:v>
                </c:pt>
                <c:pt idx="2394">
                  <c:v>40219</c:v>
                </c:pt>
                <c:pt idx="2395">
                  <c:v>40220</c:v>
                </c:pt>
                <c:pt idx="2396">
                  <c:v>40221</c:v>
                </c:pt>
                <c:pt idx="2397">
                  <c:v>40225</c:v>
                </c:pt>
                <c:pt idx="2398">
                  <c:v>40226</c:v>
                </c:pt>
                <c:pt idx="2399">
                  <c:v>40227</c:v>
                </c:pt>
                <c:pt idx="2400">
                  <c:v>40228</c:v>
                </c:pt>
                <c:pt idx="2401">
                  <c:v>40231</c:v>
                </c:pt>
                <c:pt idx="2402">
                  <c:v>40232</c:v>
                </c:pt>
                <c:pt idx="2403">
                  <c:v>40233</c:v>
                </c:pt>
                <c:pt idx="2404">
                  <c:v>40234</c:v>
                </c:pt>
                <c:pt idx="2405">
                  <c:v>40235</c:v>
                </c:pt>
                <c:pt idx="2406">
                  <c:v>40238</c:v>
                </c:pt>
                <c:pt idx="2407">
                  <c:v>40239</c:v>
                </c:pt>
                <c:pt idx="2408">
                  <c:v>40240</c:v>
                </c:pt>
                <c:pt idx="2409">
                  <c:v>40241</c:v>
                </c:pt>
                <c:pt idx="2410">
                  <c:v>40242</c:v>
                </c:pt>
                <c:pt idx="2411">
                  <c:v>40245</c:v>
                </c:pt>
                <c:pt idx="2412">
                  <c:v>40246</c:v>
                </c:pt>
                <c:pt idx="2413">
                  <c:v>40247</c:v>
                </c:pt>
                <c:pt idx="2414">
                  <c:v>40248</c:v>
                </c:pt>
                <c:pt idx="2415">
                  <c:v>40249</c:v>
                </c:pt>
                <c:pt idx="2416">
                  <c:v>40252</c:v>
                </c:pt>
                <c:pt idx="2417">
                  <c:v>40253</c:v>
                </c:pt>
                <c:pt idx="2418">
                  <c:v>40254</c:v>
                </c:pt>
                <c:pt idx="2419">
                  <c:v>40255</c:v>
                </c:pt>
                <c:pt idx="2420">
                  <c:v>40256</c:v>
                </c:pt>
                <c:pt idx="2421">
                  <c:v>40259</c:v>
                </c:pt>
                <c:pt idx="2422">
                  <c:v>40260</c:v>
                </c:pt>
                <c:pt idx="2423">
                  <c:v>40261</c:v>
                </c:pt>
                <c:pt idx="2424">
                  <c:v>40262</c:v>
                </c:pt>
                <c:pt idx="2425">
                  <c:v>40263</c:v>
                </c:pt>
                <c:pt idx="2426">
                  <c:v>40266</c:v>
                </c:pt>
                <c:pt idx="2427">
                  <c:v>40267</c:v>
                </c:pt>
                <c:pt idx="2428">
                  <c:v>40268</c:v>
                </c:pt>
                <c:pt idx="2429">
                  <c:v>40269</c:v>
                </c:pt>
                <c:pt idx="2430">
                  <c:v>40273</c:v>
                </c:pt>
                <c:pt idx="2431">
                  <c:v>40274</c:v>
                </c:pt>
                <c:pt idx="2432">
                  <c:v>40275</c:v>
                </c:pt>
                <c:pt idx="2433">
                  <c:v>40276</c:v>
                </c:pt>
                <c:pt idx="2434">
                  <c:v>40277</c:v>
                </c:pt>
                <c:pt idx="2435">
                  <c:v>40280</c:v>
                </c:pt>
                <c:pt idx="2436">
                  <c:v>40281</c:v>
                </c:pt>
                <c:pt idx="2437">
                  <c:v>40282</c:v>
                </c:pt>
                <c:pt idx="2438">
                  <c:v>40283</c:v>
                </c:pt>
                <c:pt idx="2439">
                  <c:v>40284</c:v>
                </c:pt>
                <c:pt idx="2440">
                  <c:v>40287</c:v>
                </c:pt>
                <c:pt idx="2441">
                  <c:v>40288</c:v>
                </c:pt>
                <c:pt idx="2442">
                  <c:v>40289</c:v>
                </c:pt>
                <c:pt idx="2443">
                  <c:v>40290</c:v>
                </c:pt>
                <c:pt idx="2444">
                  <c:v>40291</c:v>
                </c:pt>
                <c:pt idx="2445">
                  <c:v>40294</c:v>
                </c:pt>
                <c:pt idx="2446">
                  <c:v>40295</c:v>
                </c:pt>
                <c:pt idx="2447">
                  <c:v>40296</c:v>
                </c:pt>
                <c:pt idx="2448">
                  <c:v>40297</c:v>
                </c:pt>
                <c:pt idx="2449">
                  <c:v>40298</c:v>
                </c:pt>
                <c:pt idx="2450">
                  <c:v>40301</c:v>
                </c:pt>
                <c:pt idx="2451">
                  <c:v>40302</c:v>
                </c:pt>
                <c:pt idx="2452">
                  <c:v>40303</c:v>
                </c:pt>
                <c:pt idx="2453">
                  <c:v>40304</c:v>
                </c:pt>
                <c:pt idx="2454">
                  <c:v>40305</c:v>
                </c:pt>
                <c:pt idx="2455">
                  <c:v>40308</c:v>
                </c:pt>
                <c:pt idx="2456">
                  <c:v>40309</c:v>
                </c:pt>
                <c:pt idx="2457">
                  <c:v>40310</c:v>
                </c:pt>
                <c:pt idx="2458">
                  <c:v>40311</c:v>
                </c:pt>
                <c:pt idx="2459">
                  <c:v>40312</c:v>
                </c:pt>
                <c:pt idx="2460">
                  <c:v>40315</c:v>
                </c:pt>
                <c:pt idx="2461">
                  <c:v>40316</c:v>
                </c:pt>
                <c:pt idx="2462">
                  <c:v>40317</c:v>
                </c:pt>
                <c:pt idx="2463">
                  <c:v>40318</c:v>
                </c:pt>
                <c:pt idx="2464">
                  <c:v>40319</c:v>
                </c:pt>
                <c:pt idx="2465">
                  <c:v>40322</c:v>
                </c:pt>
                <c:pt idx="2466">
                  <c:v>40323</c:v>
                </c:pt>
                <c:pt idx="2467">
                  <c:v>40324</c:v>
                </c:pt>
                <c:pt idx="2468">
                  <c:v>40325</c:v>
                </c:pt>
                <c:pt idx="2469">
                  <c:v>40326</c:v>
                </c:pt>
                <c:pt idx="2470">
                  <c:v>40330</c:v>
                </c:pt>
                <c:pt idx="2471">
                  <c:v>40331</c:v>
                </c:pt>
                <c:pt idx="2472">
                  <c:v>40332</c:v>
                </c:pt>
                <c:pt idx="2473">
                  <c:v>40333</c:v>
                </c:pt>
                <c:pt idx="2474">
                  <c:v>40336</c:v>
                </c:pt>
                <c:pt idx="2475">
                  <c:v>40337</c:v>
                </c:pt>
                <c:pt idx="2476">
                  <c:v>40338</c:v>
                </c:pt>
                <c:pt idx="2477">
                  <c:v>40339</c:v>
                </c:pt>
                <c:pt idx="2478">
                  <c:v>40340</c:v>
                </c:pt>
                <c:pt idx="2479">
                  <c:v>40343</c:v>
                </c:pt>
                <c:pt idx="2480">
                  <c:v>40344</c:v>
                </c:pt>
                <c:pt idx="2481">
                  <c:v>40345</c:v>
                </c:pt>
                <c:pt idx="2482">
                  <c:v>40346</c:v>
                </c:pt>
                <c:pt idx="2483">
                  <c:v>40347</c:v>
                </c:pt>
                <c:pt idx="2484">
                  <c:v>40350</c:v>
                </c:pt>
                <c:pt idx="2485">
                  <c:v>40351</c:v>
                </c:pt>
                <c:pt idx="2486">
                  <c:v>40352</c:v>
                </c:pt>
                <c:pt idx="2487">
                  <c:v>40353</c:v>
                </c:pt>
                <c:pt idx="2488">
                  <c:v>40354</c:v>
                </c:pt>
                <c:pt idx="2489">
                  <c:v>40357</c:v>
                </c:pt>
                <c:pt idx="2490">
                  <c:v>40358</c:v>
                </c:pt>
                <c:pt idx="2491">
                  <c:v>40359</c:v>
                </c:pt>
                <c:pt idx="2492">
                  <c:v>40360</c:v>
                </c:pt>
                <c:pt idx="2493">
                  <c:v>40361</c:v>
                </c:pt>
                <c:pt idx="2494">
                  <c:v>40365</c:v>
                </c:pt>
                <c:pt idx="2495">
                  <c:v>40366</c:v>
                </c:pt>
                <c:pt idx="2496">
                  <c:v>40367</c:v>
                </c:pt>
                <c:pt idx="2497">
                  <c:v>40368</c:v>
                </c:pt>
                <c:pt idx="2498">
                  <c:v>40371</c:v>
                </c:pt>
                <c:pt idx="2499">
                  <c:v>40372</c:v>
                </c:pt>
                <c:pt idx="2500">
                  <c:v>40373</c:v>
                </c:pt>
                <c:pt idx="2501">
                  <c:v>40374</c:v>
                </c:pt>
                <c:pt idx="2502">
                  <c:v>40375</c:v>
                </c:pt>
                <c:pt idx="2503">
                  <c:v>40378</c:v>
                </c:pt>
                <c:pt idx="2504">
                  <c:v>40379</c:v>
                </c:pt>
                <c:pt idx="2505">
                  <c:v>40380</c:v>
                </c:pt>
                <c:pt idx="2506">
                  <c:v>40381</c:v>
                </c:pt>
                <c:pt idx="2507">
                  <c:v>40382</c:v>
                </c:pt>
                <c:pt idx="2508">
                  <c:v>40385</c:v>
                </c:pt>
                <c:pt idx="2509">
                  <c:v>40386</c:v>
                </c:pt>
                <c:pt idx="2510">
                  <c:v>40387</c:v>
                </c:pt>
                <c:pt idx="2511">
                  <c:v>40388</c:v>
                </c:pt>
                <c:pt idx="2512">
                  <c:v>40389</c:v>
                </c:pt>
                <c:pt idx="2513">
                  <c:v>40392</c:v>
                </c:pt>
                <c:pt idx="2514">
                  <c:v>40393</c:v>
                </c:pt>
                <c:pt idx="2515">
                  <c:v>40394</c:v>
                </c:pt>
                <c:pt idx="2516">
                  <c:v>40395</c:v>
                </c:pt>
                <c:pt idx="2517">
                  <c:v>40396</c:v>
                </c:pt>
                <c:pt idx="2518">
                  <c:v>40399</c:v>
                </c:pt>
                <c:pt idx="2519">
                  <c:v>40400</c:v>
                </c:pt>
                <c:pt idx="2520">
                  <c:v>40401</c:v>
                </c:pt>
                <c:pt idx="2521">
                  <c:v>40402</c:v>
                </c:pt>
                <c:pt idx="2522">
                  <c:v>40403</c:v>
                </c:pt>
                <c:pt idx="2523">
                  <c:v>40406</c:v>
                </c:pt>
                <c:pt idx="2524">
                  <c:v>40407</c:v>
                </c:pt>
                <c:pt idx="2525">
                  <c:v>40408</c:v>
                </c:pt>
                <c:pt idx="2526">
                  <c:v>40409</c:v>
                </c:pt>
                <c:pt idx="2527">
                  <c:v>40410</c:v>
                </c:pt>
                <c:pt idx="2528">
                  <c:v>40413</c:v>
                </c:pt>
                <c:pt idx="2529">
                  <c:v>40414</c:v>
                </c:pt>
                <c:pt idx="2530">
                  <c:v>40415</c:v>
                </c:pt>
                <c:pt idx="2531">
                  <c:v>40416</c:v>
                </c:pt>
                <c:pt idx="2532">
                  <c:v>40417</c:v>
                </c:pt>
                <c:pt idx="2533">
                  <c:v>40420</c:v>
                </c:pt>
                <c:pt idx="2534">
                  <c:v>40421</c:v>
                </c:pt>
                <c:pt idx="2535">
                  <c:v>40422</c:v>
                </c:pt>
                <c:pt idx="2536">
                  <c:v>40423</c:v>
                </c:pt>
                <c:pt idx="2537">
                  <c:v>40424</c:v>
                </c:pt>
                <c:pt idx="2538">
                  <c:v>40428</c:v>
                </c:pt>
                <c:pt idx="2539">
                  <c:v>40429</c:v>
                </c:pt>
                <c:pt idx="2540">
                  <c:v>40430</c:v>
                </c:pt>
                <c:pt idx="2541">
                  <c:v>40431</c:v>
                </c:pt>
                <c:pt idx="2542">
                  <c:v>40434</c:v>
                </c:pt>
                <c:pt idx="2543">
                  <c:v>40435</c:v>
                </c:pt>
                <c:pt idx="2544">
                  <c:v>40436</c:v>
                </c:pt>
                <c:pt idx="2545">
                  <c:v>40437</c:v>
                </c:pt>
                <c:pt idx="2546">
                  <c:v>40438</c:v>
                </c:pt>
                <c:pt idx="2547">
                  <c:v>40441</c:v>
                </c:pt>
                <c:pt idx="2548">
                  <c:v>40442</c:v>
                </c:pt>
                <c:pt idx="2549">
                  <c:v>40443</c:v>
                </c:pt>
                <c:pt idx="2550">
                  <c:v>40444</c:v>
                </c:pt>
                <c:pt idx="2551">
                  <c:v>40445</c:v>
                </c:pt>
                <c:pt idx="2552">
                  <c:v>40448</c:v>
                </c:pt>
                <c:pt idx="2553">
                  <c:v>40449</c:v>
                </c:pt>
                <c:pt idx="2554">
                  <c:v>40450</c:v>
                </c:pt>
                <c:pt idx="2555">
                  <c:v>40451</c:v>
                </c:pt>
                <c:pt idx="2556">
                  <c:v>40452</c:v>
                </c:pt>
                <c:pt idx="2557">
                  <c:v>40455</c:v>
                </c:pt>
                <c:pt idx="2558">
                  <c:v>40456</c:v>
                </c:pt>
                <c:pt idx="2559">
                  <c:v>40457</c:v>
                </c:pt>
                <c:pt idx="2560">
                  <c:v>40458</c:v>
                </c:pt>
                <c:pt idx="2561">
                  <c:v>40459</c:v>
                </c:pt>
                <c:pt idx="2562">
                  <c:v>40462</c:v>
                </c:pt>
                <c:pt idx="2563">
                  <c:v>40463</c:v>
                </c:pt>
                <c:pt idx="2564">
                  <c:v>40464</c:v>
                </c:pt>
                <c:pt idx="2565">
                  <c:v>40465</c:v>
                </c:pt>
                <c:pt idx="2566">
                  <c:v>40466</c:v>
                </c:pt>
                <c:pt idx="2567">
                  <c:v>40469</c:v>
                </c:pt>
                <c:pt idx="2568">
                  <c:v>40470</c:v>
                </c:pt>
                <c:pt idx="2569">
                  <c:v>40471</c:v>
                </c:pt>
                <c:pt idx="2570">
                  <c:v>40472</c:v>
                </c:pt>
                <c:pt idx="2571">
                  <c:v>40473</c:v>
                </c:pt>
                <c:pt idx="2572">
                  <c:v>40476</c:v>
                </c:pt>
                <c:pt idx="2573">
                  <c:v>40477</c:v>
                </c:pt>
                <c:pt idx="2574">
                  <c:v>40478</c:v>
                </c:pt>
                <c:pt idx="2575">
                  <c:v>40479</c:v>
                </c:pt>
                <c:pt idx="2576">
                  <c:v>40480</c:v>
                </c:pt>
                <c:pt idx="2577">
                  <c:v>40483</c:v>
                </c:pt>
                <c:pt idx="2578">
                  <c:v>40484</c:v>
                </c:pt>
                <c:pt idx="2579">
                  <c:v>40485</c:v>
                </c:pt>
                <c:pt idx="2580">
                  <c:v>40486</c:v>
                </c:pt>
                <c:pt idx="2581">
                  <c:v>40487</c:v>
                </c:pt>
                <c:pt idx="2582">
                  <c:v>40490</c:v>
                </c:pt>
                <c:pt idx="2583">
                  <c:v>40491</c:v>
                </c:pt>
                <c:pt idx="2584">
                  <c:v>40492</c:v>
                </c:pt>
                <c:pt idx="2585">
                  <c:v>40493</c:v>
                </c:pt>
                <c:pt idx="2586">
                  <c:v>40494</c:v>
                </c:pt>
                <c:pt idx="2587">
                  <c:v>40497</c:v>
                </c:pt>
                <c:pt idx="2588">
                  <c:v>40498</c:v>
                </c:pt>
                <c:pt idx="2589">
                  <c:v>40499</c:v>
                </c:pt>
                <c:pt idx="2590">
                  <c:v>40500</c:v>
                </c:pt>
                <c:pt idx="2591">
                  <c:v>40501</c:v>
                </c:pt>
                <c:pt idx="2592">
                  <c:v>40504</c:v>
                </c:pt>
                <c:pt idx="2593">
                  <c:v>40505</c:v>
                </c:pt>
                <c:pt idx="2594">
                  <c:v>40506</c:v>
                </c:pt>
                <c:pt idx="2595">
                  <c:v>40508</c:v>
                </c:pt>
                <c:pt idx="2596">
                  <c:v>40511</c:v>
                </c:pt>
                <c:pt idx="2597">
                  <c:v>40512</c:v>
                </c:pt>
                <c:pt idx="2598">
                  <c:v>40513</c:v>
                </c:pt>
                <c:pt idx="2599">
                  <c:v>40514</c:v>
                </c:pt>
                <c:pt idx="2600">
                  <c:v>40515</c:v>
                </c:pt>
                <c:pt idx="2601">
                  <c:v>40518</c:v>
                </c:pt>
                <c:pt idx="2602">
                  <c:v>40519</c:v>
                </c:pt>
                <c:pt idx="2603">
                  <c:v>40520</c:v>
                </c:pt>
                <c:pt idx="2604">
                  <c:v>40521</c:v>
                </c:pt>
                <c:pt idx="2605">
                  <c:v>40522</c:v>
                </c:pt>
                <c:pt idx="2606">
                  <c:v>40525</c:v>
                </c:pt>
                <c:pt idx="2607">
                  <c:v>40526</c:v>
                </c:pt>
                <c:pt idx="2608">
                  <c:v>40527</c:v>
                </c:pt>
                <c:pt idx="2609">
                  <c:v>40528</c:v>
                </c:pt>
                <c:pt idx="2610">
                  <c:v>40529</c:v>
                </c:pt>
                <c:pt idx="2611">
                  <c:v>40532</c:v>
                </c:pt>
                <c:pt idx="2612">
                  <c:v>40533</c:v>
                </c:pt>
                <c:pt idx="2613">
                  <c:v>40534</c:v>
                </c:pt>
                <c:pt idx="2614">
                  <c:v>40535</c:v>
                </c:pt>
                <c:pt idx="2615">
                  <c:v>40539</c:v>
                </c:pt>
                <c:pt idx="2616">
                  <c:v>40540</c:v>
                </c:pt>
                <c:pt idx="2617">
                  <c:v>40541</c:v>
                </c:pt>
                <c:pt idx="2618">
                  <c:v>40542</c:v>
                </c:pt>
                <c:pt idx="2619">
                  <c:v>40543</c:v>
                </c:pt>
                <c:pt idx="2620">
                  <c:v>40546</c:v>
                </c:pt>
                <c:pt idx="2621">
                  <c:v>40547</c:v>
                </c:pt>
                <c:pt idx="2622">
                  <c:v>40548</c:v>
                </c:pt>
                <c:pt idx="2623">
                  <c:v>40549</c:v>
                </c:pt>
                <c:pt idx="2624">
                  <c:v>40550</c:v>
                </c:pt>
                <c:pt idx="2625">
                  <c:v>40553</c:v>
                </c:pt>
                <c:pt idx="2626">
                  <c:v>40554</c:v>
                </c:pt>
                <c:pt idx="2627">
                  <c:v>40555</c:v>
                </c:pt>
                <c:pt idx="2628">
                  <c:v>40556</c:v>
                </c:pt>
                <c:pt idx="2629">
                  <c:v>40557</c:v>
                </c:pt>
                <c:pt idx="2630">
                  <c:v>40561</c:v>
                </c:pt>
                <c:pt idx="2631">
                  <c:v>40562</c:v>
                </c:pt>
                <c:pt idx="2632">
                  <c:v>40563</c:v>
                </c:pt>
                <c:pt idx="2633">
                  <c:v>40564</c:v>
                </c:pt>
                <c:pt idx="2634">
                  <c:v>40567</c:v>
                </c:pt>
                <c:pt idx="2635">
                  <c:v>40568</c:v>
                </c:pt>
                <c:pt idx="2636">
                  <c:v>40569</c:v>
                </c:pt>
                <c:pt idx="2637">
                  <c:v>40570</c:v>
                </c:pt>
                <c:pt idx="2638">
                  <c:v>40571</c:v>
                </c:pt>
                <c:pt idx="2639">
                  <c:v>40574</c:v>
                </c:pt>
                <c:pt idx="2640">
                  <c:v>40575</c:v>
                </c:pt>
                <c:pt idx="2641">
                  <c:v>40576</c:v>
                </c:pt>
                <c:pt idx="2642">
                  <c:v>40577</c:v>
                </c:pt>
                <c:pt idx="2643">
                  <c:v>40578</c:v>
                </c:pt>
                <c:pt idx="2644">
                  <c:v>40581</c:v>
                </c:pt>
                <c:pt idx="2645">
                  <c:v>40582</c:v>
                </c:pt>
                <c:pt idx="2646">
                  <c:v>40583</c:v>
                </c:pt>
                <c:pt idx="2647">
                  <c:v>40584</c:v>
                </c:pt>
                <c:pt idx="2648">
                  <c:v>40585</c:v>
                </c:pt>
                <c:pt idx="2649">
                  <c:v>40588</c:v>
                </c:pt>
                <c:pt idx="2650">
                  <c:v>40589</c:v>
                </c:pt>
                <c:pt idx="2651">
                  <c:v>40590</c:v>
                </c:pt>
                <c:pt idx="2652">
                  <c:v>40591</c:v>
                </c:pt>
                <c:pt idx="2653">
                  <c:v>40592</c:v>
                </c:pt>
                <c:pt idx="2654">
                  <c:v>40596</c:v>
                </c:pt>
                <c:pt idx="2655">
                  <c:v>40597</c:v>
                </c:pt>
                <c:pt idx="2656">
                  <c:v>40598</c:v>
                </c:pt>
                <c:pt idx="2657">
                  <c:v>40599</c:v>
                </c:pt>
                <c:pt idx="2658">
                  <c:v>40602</c:v>
                </c:pt>
                <c:pt idx="2659">
                  <c:v>40603</c:v>
                </c:pt>
                <c:pt idx="2660">
                  <c:v>40604</c:v>
                </c:pt>
                <c:pt idx="2661">
                  <c:v>40605</c:v>
                </c:pt>
                <c:pt idx="2662">
                  <c:v>40606</c:v>
                </c:pt>
                <c:pt idx="2663">
                  <c:v>40609</c:v>
                </c:pt>
                <c:pt idx="2664">
                  <c:v>40610</c:v>
                </c:pt>
                <c:pt idx="2665">
                  <c:v>40611</c:v>
                </c:pt>
                <c:pt idx="2666">
                  <c:v>40612</c:v>
                </c:pt>
                <c:pt idx="2667">
                  <c:v>40613</c:v>
                </c:pt>
                <c:pt idx="2668">
                  <c:v>40616</c:v>
                </c:pt>
                <c:pt idx="2669">
                  <c:v>40617</c:v>
                </c:pt>
                <c:pt idx="2670">
                  <c:v>40618</c:v>
                </c:pt>
                <c:pt idx="2671">
                  <c:v>40619</c:v>
                </c:pt>
                <c:pt idx="2672">
                  <c:v>40620</c:v>
                </c:pt>
                <c:pt idx="2673">
                  <c:v>40623</c:v>
                </c:pt>
                <c:pt idx="2674">
                  <c:v>40624</c:v>
                </c:pt>
                <c:pt idx="2675">
                  <c:v>40625</c:v>
                </c:pt>
                <c:pt idx="2676">
                  <c:v>40626</c:v>
                </c:pt>
                <c:pt idx="2677">
                  <c:v>40627</c:v>
                </c:pt>
                <c:pt idx="2678">
                  <c:v>40630</c:v>
                </c:pt>
                <c:pt idx="2679">
                  <c:v>40631</c:v>
                </c:pt>
                <c:pt idx="2680">
                  <c:v>40632</c:v>
                </c:pt>
                <c:pt idx="2681">
                  <c:v>40633</c:v>
                </c:pt>
                <c:pt idx="2682">
                  <c:v>40634</c:v>
                </c:pt>
                <c:pt idx="2683">
                  <c:v>40637</c:v>
                </c:pt>
                <c:pt idx="2684">
                  <c:v>40638</c:v>
                </c:pt>
                <c:pt idx="2685">
                  <c:v>40639</c:v>
                </c:pt>
                <c:pt idx="2686">
                  <c:v>40640</c:v>
                </c:pt>
                <c:pt idx="2687">
                  <c:v>40641</c:v>
                </c:pt>
                <c:pt idx="2688">
                  <c:v>40644</c:v>
                </c:pt>
                <c:pt idx="2689">
                  <c:v>40645</c:v>
                </c:pt>
                <c:pt idx="2690">
                  <c:v>40646</c:v>
                </c:pt>
                <c:pt idx="2691">
                  <c:v>40647</c:v>
                </c:pt>
                <c:pt idx="2692">
                  <c:v>40648</c:v>
                </c:pt>
                <c:pt idx="2693">
                  <c:v>40651</c:v>
                </c:pt>
                <c:pt idx="2694">
                  <c:v>40652</c:v>
                </c:pt>
                <c:pt idx="2695">
                  <c:v>40653</c:v>
                </c:pt>
                <c:pt idx="2696">
                  <c:v>40654</c:v>
                </c:pt>
                <c:pt idx="2697">
                  <c:v>40658</c:v>
                </c:pt>
                <c:pt idx="2698">
                  <c:v>40659</c:v>
                </c:pt>
                <c:pt idx="2699">
                  <c:v>40660</c:v>
                </c:pt>
                <c:pt idx="2700">
                  <c:v>40661</c:v>
                </c:pt>
                <c:pt idx="2701">
                  <c:v>40662</c:v>
                </c:pt>
                <c:pt idx="2702">
                  <c:v>40665</c:v>
                </c:pt>
                <c:pt idx="2703">
                  <c:v>40666</c:v>
                </c:pt>
                <c:pt idx="2704">
                  <c:v>40667</c:v>
                </c:pt>
                <c:pt idx="2705">
                  <c:v>40668</c:v>
                </c:pt>
                <c:pt idx="2706">
                  <c:v>40669</c:v>
                </c:pt>
                <c:pt idx="2707">
                  <c:v>40672</c:v>
                </c:pt>
                <c:pt idx="2708">
                  <c:v>40673</c:v>
                </c:pt>
                <c:pt idx="2709">
                  <c:v>40674</c:v>
                </c:pt>
                <c:pt idx="2710">
                  <c:v>40675</c:v>
                </c:pt>
                <c:pt idx="2711">
                  <c:v>40676</c:v>
                </c:pt>
                <c:pt idx="2712">
                  <c:v>40679</c:v>
                </c:pt>
                <c:pt idx="2713">
                  <c:v>40680</c:v>
                </c:pt>
                <c:pt idx="2714">
                  <c:v>40681</c:v>
                </c:pt>
                <c:pt idx="2715">
                  <c:v>40682</c:v>
                </c:pt>
                <c:pt idx="2716">
                  <c:v>40683</c:v>
                </c:pt>
                <c:pt idx="2717">
                  <c:v>40686</c:v>
                </c:pt>
                <c:pt idx="2718">
                  <c:v>40687</c:v>
                </c:pt>
                <c:pt idx="2719">
                  <c:v>40688</c:v>
                </c:pt>
                <c:pt idx="2720">
                  <c:v>40689</c:v>
                </c:pt>
                <c:pt idx="2721">
                  <c:v>40690</c:v>
                </c:pt>
                <c:pt idx="2722">
                  <c:v>40694</c:v>
                </c:pt>
                <c:pt idx="2723">
                  <c:v>40695</c:v>
                </c:pt>
                <c:pt idx="2724">
                  <c:v>40696</c:v>
                </c:pt>
                <c:pt idx="2725">
                  <c:v>40697</c:v>
                </c:pt>
                <c:pt idx="2726">
                  <c:v>40700</c:v>
                </c:pt>
                <c:pt idx="2727">
                  <c:v>40701</c:v>
                </c:pt>
                <c:pt idx="2728">
                  <c:v>40702</c:v>
                </c:pt>
                <c:pt idx="2729">
                  <c:v>40703</c:v>
                </c:pt>
                <c:pt idx="2730">
                  <c:v>40704</c:v>
                </c:pt>
                <c:pt idx="2731">
                  <c:v>40707</c:v>
                </c:pt>
                <c:pt idx="2732">
                  <c:v>40708</c:v>
                </c:pt>
                <c:pt idx="2733">
                  <c:v>40709</c:v>
                </c:pt>
                <c:pt idx="2734">
                  <c:v>40710</c:v>
                </c:pt>
                <c:pt idx="2735">
                  <c:v>40711</c:v>
                </c:pt>
                <c:pt idx="2736">
                  <c:v>40714</c:v>
                </c:pt>
                <c:pt idx="2737">
                  <c:v>40715</c:v>
                </c:pt>
                <c:pt idx="2738">
                  <c:v>40716</c:v>
                </c:pt>
                <c:pt idx="2739">
                  <c:v>40717</c:v>
                </c:pt>
                <c:pt idx="2740">
                  <c:v>40718</c:v>
                </c:pt>
                <c:pt idx="2741">
                  <c:v>40721</c:v>
                </c:pt>
                <c:pt idx="2742">
                  <c:v>40722</c:v>
                </c:pt>
                <c:pt idx="2743">
                  <c:v>40723</c:v>
                </c:pt>
                <c:pt idx="2744">
                  <c:v>40724</c:v>
                </c:pt>
                <c:pt idx="2745">
                  <c:v>40725</c:v>
                </c:pt>
                <c:pt idx="2746">
                  <c:v>40729</c:v>
                </c:pt>
                <c:pt idx="2747">
                  <c:v>40730</c:v>
                </c:pt>
                <c:pt idx="2748">
                  <c:v>40731</c:v>
                </c:pt>
                <c:pt idx="2749">
                  <c:v>40732</c:v>
                </c:pt>
                <c:pt idx="2750">
                  <c:v>40735</c:v>
                </c:pt>
                <c:pt idx="2751">
                  <c:v>40736</c:v>
                </c:pt>
                <c:pt idx="2752">
                  <c:v>40737</c:v>
                </c:pt>
                <c:pt idx="2753">
                  <c:v>40738</c:v>
                </c:pt>
                <c:pt idx="2754">
                  <c:v>40739</c:v>
                </c:pt>
                <c:pt idx="2755">
                  <c:v>40742</c:v>
                </c:pt>
                <c:pt idx="2756">
                  <c:v>40743</c:v>
                </c:pt>
                <c:pt idx="2757">
                  <c:v>40744</c:v>
                </c:pt>
                <c:pt idx="2758">
                  <c:v>40745</c:v>
                </c:pt>
                <c:pt idx="2759">
                  <c:v>40746</c:v>
                </c:pt>
                <c:pt idx="2760">
                  <c:v>40749</c:v>
                </c:pt>
                <c:pt idx="2761">
                  <c:v>40750</c:v>
                </c:pt>
                <c:pt idx="2762">
                  <c:v>40751</c:v>
                </c:pt>
                <c:pt idx="2763">
                  <c:v>40752</c:v>
                </c:pt>
                <c:pt idx="2764">
                  <c:v>40753</c:v>
                </c:pt>
                <c:pt idx="2765">
                  <c:v>40756</c:v>
                </c:pt>
                <c:pt idx="2766">
                  <c:v>40757</c:v>
                </c:pt>
                <c:pt idx="2767">
                  <c:v>40758</c:v>
                </c:pt>
                <c:pt idx="2768">
                  <c:v>40759</c:v>
                </c:pt>
                <c:pt idx="2769">
                  <c:v>40760</c:v>
                </c:pt>
                <c:pt idx="2770">
                  <c:v>40763</c:v>
                </c:pt>
                <c:pt idx="2771">
                  <c:v>40764</c:v>
                </c:pt>
                <c:pt idx="2772">
                  <c:v>40765</c:v>
                </c:pt>
                <c:pt idx="2773">
                  <c:v>40766</c:v>
                </c:pt>
                <c:pt idx="2774">
                  <c:v>40767</c:v>
                </c:pt>
                <c:pt idx="2775">
                  <c:v>40770</c:v>
                </c:pt>
                <c:pt idx="2776">
                  <c:v>40771</c:v>
                </c:pt>
                <c:pt idx="2777">
                  <c:v>40772</c:v>
                </c:pt>
                <c:pt idx="2778">
                  <c:v>40773</c:v>
                </c:pt>
                <c:pt idx="2779">
                  <c:v>40774</c:v>
                </c:pt>
                <c:pt idx="2780">
                  <c:v>40777</c:v>
                </c:pt>
                <c:pt idx="2781">
                  <c:v>40778</c:v>
                </c:pt>
                <c:pt idx="2782">
                  <c:v>40779</c:v>
                </c:pt>
                <c:pt idx="2783">
                  <c:v>40780</c:v>
                </c:pt>
                <c:pt idx="2784">
                  <c:v>40781</c:v>
                </c:pt>
                <c:pt idx="2785">
                  <c:v>40784</c:v>
                </c:pt>
                <c:pt idx="2786">
                  <c:v>40785</c:v>
                </c:pt>
                <c:pt idx="2787">
                  <c:v>40786</c:v>
                </c:pt>
                <c:pt idx="2788">
                  <c:v>40787</c:v>
                </c:pt>
                <c:pt idx="2789">
                  <c:v>40788</c:v>
                </c:pt>
                <c:pt idx="2790">
                  <c:v>40792</c:v>
                </c:pt>
                <c:pt idx="2791">
                  <c:v>40793</c:v>
                </c:pt>
                <c:pt idx="2792">
                  <c:v>40794</c:v>
                </c:pt>
                <c:pt idx="2793">
                  <c:v>40795</c:v>
                </c:pt>
                <c:pt idx="2794">
                  <c:v>40798</c:v>
                </c:pt>
                <c:pt idx="2795">
                  <c:v>40799</c:v>
                </c:pt>
                <c:pt idx="2796">
                  <c:v>40800</c:v>
                </c:pt>
                <c:pt idx="2797">
                  <c:v>40801</c:v>
                </c:pt>
                <c:pt idx="2798">
                  <c:v>40802</c:v>
                </c:pt>
                <c:pt idx="2799">
                  <c:v>40805</c:v>
                </c:pt>
                <c:pt idx="2800">
                  <c:v>40806</c:v>
                </c:pt>
                <c:pt idx="2801">
                  <c:v>40807</c:v>
                </c:pt>
                <c:pt idx="2802">
                  <c:v>40808</c:v>
                </c:pt>
                <c:pt idx="2803">
                  <c:v>40809</c:v>
                </c:pt>
                <c:pt idx="2804">
                  <c:v>40812</c:v>
                </c:pt>
                <c:pt idx="2805">
                  <c:v>40813</c:v>
                </c:pt>
                <c:pt idx="2806">
                  <c:v>40814</c:v>
                </c:pt>
                <c:pt idx="2807">
                  <c:v>40815</c:v>
                </c:pt>
                <c:pt idx="2808">
                  <c:v>40816</c:v>
                </c:pt>
                <c:pt idx="2809">
                  <c:v>40819</c:v>
                </c:pt>
                <c:pt idx="2810">
                  <c:v>40820</c:v>
                </c:pt>
                <c:pt idx="2811">
                  <c:v>40821</c:v>
                </c:pt>
                <c:pt idx="2812">
                  <c:v>40822</c:v>
                </c:pt>
                <c:pt idx="2813">
                  <c:v>40823</c:v>
                </c:pt>
                <c:pt idx="2814">
                  <c:v>40826</c:v>
                </c:pt>
                <c:pt idx="2815">
                  <c:v>40827</c:v>
                </c:pt>
                <c:pt idx="2816">
                  <c:v>40828</c:v>
                </c:pt>
                <c:pt idx="2817">
                  <c:v>40829</c:v>
                </c:pt>
                <c:pt idx="2818">
                  <c:v>40830</c:v>
                </c:pt>
                <c:pt idx="2819">
                  <c:v>40833</c:v>
                </c:pt>
                <c:pt idx="2820">
                  <c:v>40834</c:v>
                </c:pt>
                <c:pt idx="2821">
                  <c:v>40835</c:v>
                </c:pt>
              </c:numCache>
            </c:numRef>
          </c:cat>
          <c:val>
            <c:numRef>
              <c:f>Sheet2!$B$2:$B$2823</c:f>
              <c:numCache>
                <c:formatCode>General</c:formatCode>
                <c:ptCount val="2822"/>
                <c:pt idx="0">
                  <c:v>4.4974005847803623E-2</c:v>
                </c:pt>
                <c:pt idx="1">
                  <c:v>4.4972005000655367E-2</c:v>
                </c:pt>
                <c:pt idx="2">
                  <c:v>4.4966411449428201E-2</c:v>
                </c:pt>
                <c:pt idx="3">
                  <c:v>4.4985237256549813E-2</c:v>
                </c:pt>
                <c:pt idx="4">
                  <c:v>4.5007394683044336E-2</c:v>
                </c:pt>
                <c:pt idx="5">
                  <c:v>4.4984605921890741E-2</c:v>
                </c:pt>
                <c:pt idx="6">
                  <c:v>4.499354837311216E-2</c:v>
                </c:pt>
                <c:pt idx="7">
                  <c:v>4.5028969730468903E-2</c:v>
                </c:pt>
                <c:pt idx="8">
                  <c:v>4.5056228905578088E-2</c:v>
                </c:pt>
                <c:pt idx="9">
                  <c:v>4.504466244216597E-2</c:v>
                </c:pt>
                <c:pt idx="10">
                  <c:v>4.5072456397151892E-2</c:v>
                </c:pt>
                <c:pt idx="11">
                  <c:v>4.5072637773709297E-2</c:v>
                </c:pt>
                <c:pt idx="12">
                  <c:v>4.5073541016435667E-2</c:v>
                </c:pt>
                <c:pt idx="13">
                  <c:v>4.5086054809331838E-2</c:v>
                </c:pt>
                <c:pt idx="14">
                  <c:v>4.4917580771780506E-2</c:v>
                </c:pt>
                <c:pt idx="15">
                  <c:v>4.4674016137077555E-2</c:v>
                </c:pt>
                <c:pt idx="16">
                  <c:v>4.4587482309631374E-2</c:v>
                </c:pt>
                <c:pt idx="17">
                  <c:v>4.4661302812849218E-2</c:v>
                </c:pt>
                <c:pt idx="18">
                  <c:v>4.4589901108100544E-2</c:v>
                </c:pt>
                <c:pt idx="19">
                  <c:v>4.4598260382515707E-2</c:v>
                </c:pt>
                <c:pt idx="20">
                  <c:v>4.4223056927243626E-2</c:v>
                </c:pt>
                <c:pt idx="21">
                  <c:v>4.4182965910061697E-2</c:v>
                </c:pt>
                <c:pt idx="22">
                  <c:v>4.4104896990289522E-2</c:v>
                </c:pt>
                <c:pt idx="23">
                  <c:v>4.404874968329673E-2</c:v>
                </c:pt>
                <c:pt idx="24">
                  <c:v>4.4041983665143974E-2</c:v>
                </c:pt>
                <c:pt idx="25">
                  <c:v>4.404197492698448E-2</c:v>
                </c:pt>
                <c:pt idx="26">
                  <c:v>4.4041984864164073E-2</c:v>
                </c:pt>
                <c:pt idx="27">
                  <c:v>4.4034288485730842E-2</c:v>
                </c:pt>
                <c:pt idx="28">
                  <c:v>4.4085684955096641E-2</c:v>
                </c:pt>
                <c:pt idx="29">
                  <c:v>4.4130657153929269E-2</c:v>
                </c:pt>
                <c:pt idx="30">
                  <c:v>4.4126749284754414E-2</c:v>
                </c:pt>
                <c:pt idx="31">
                  <c:v>4.4040741235961328E-2</c:v>
                </c:pt>
                <c:pt idx="32">
                  <c:v>4.398652255236838E-2</c:v>
                </c:pt>
                <c:pt idx="33">
                  <c:v>4.3956305434572567E-2</c:v>
                </c:pt>
                <c:pt idx="34">
                  <c:v>4.3933663854194685E-2</c:v>
                </c:pt>
                <c:pt idx="35">
                  <c:v>4.3923685717941946E-2</c:v>
                </c:pt>
                <c:pt idx="36">
                  <c:v>4.3927807360193888E-2</c:v>
                </c:pt>
                <c:pt idx="37">
                  <c:v>4.3839619461197812E-2</c:v>
                </c:pt>
                <c:pt idx="38">
                  <c:v>4.3882087063314416E-2</c:v>
                </c:pt>
                <c:pt idx="39">
                  <c:v>4.3825906582668564E-2</c:v>
                </c:pt>
                <c:pt idx="40">
                  <c:v>4.3438966561066827E-2</c:v>
                </c:pt>
                <c:pt idx="41">
                  <c:v>4.3437243779249624E-2</c:v>
                </c:pt>
                <c:pt idx="42">
                  <c:v>4.3499015924372192E-2</c:v>
                </c:pt>
                <c:pt idx="43">
                  <c:v>4.3275936506738971E-2</c:v>
                </c:pt>
                <c:pt idx="44">
                  <c:v>4.3395059774684892E-2</c:v>
                </c:pt>
                <c:pt idx="45">
                  <c:v>4.3343897780591424E-2</c:v>
                </c:pt>
                <c:pt idx="46">
                  <c:v>4.3424920539831817E-2</c:v>
                </c:pt>
                <c:pt idx="47">
                  <c:v>4.3399314639728549E-2</c:v>
                </c:pt>
                <c:pt idx="48">
                  <c:v>4.3398678176177236E-2</c:v>
                </c:pt>
                <c:pt idx="49">
                  <c:v>4.3717795417897914E-2</c:v>
                </c:pt>
                <c:pt idx="50">
                  <c:v>4.3903962661296862E-2</c:v>
                </c:pt>
                <c:pt idx="51">
                  <c:v>4.3946056158241181E-2</c:v>
                </c:pt>
                <c:pt idx="52">
                  <c:v>4.3925440261127775E-2</c:v>
                </c:pt>
                <c:pt idx="53">
                  <c:v>4.3954547533197656E-2</c:v>
                </c:pt>
                <c:pt idx="54">
                  <c:v>4.4620648014508324E-2</c:v>
                </c:pt>
                <c:pt idx="55">
                  <c:v>4.4543135690094458E-2</c:v>
                </c:pt>
                <c:pt idx="56">
                  <c:v>4.4447746317896983E-2</c:v>
                </c:pt>
                <c:pt idx="57">
                  <c:v>4.4448881533360227E-2</c:v>
                </c:pt>
                <c:pt idx="58">
                  <c:v>4.4461579117697797E-2</c:v>
                </c:pt>
                <c:pt idx="59">
                  <c:v>4.4421435862817445E-2</c:v>
                </c:pt>
                <c:pt idx="60">
                  <c:v>4.4547761037955907E-2</c:v>
                </c:pt>
                <c:pt idx="61">
                  <c:v>4.459983001850612E-2</c:v>
                </c:pt>
                <c:pt idx="62">
                  <c:v>4.4615877946641118E-2</c:v>
                </c:pt>
                <c:pt idx="63">
                  <c:v>4.4832681564758843E-2</c:v>
                </c:pt>
                <c:pt idx="64">
                  <c:v>4.5121918292963761E-2</c:v>
                </c:pt>
                <c:pt idx="65">
                  <c:v>4.5131278110993163E-2</c:v>
                </c:pt>
                <c:pt idx="66">
                  <c:v>4.5162080226748218E-2</c:v>
                </c:pt>
                <c:pt idx="67">
                  <c:v>4.5477627067469564E-2</c:v>
                </c:pt>
                <c:pt idx="68">
                  <c:v>4.5623432491763032E-2</c:v>
                </c:pt>
                <c:pt idx="69">
                  <c:v>4.564754724608E-2</c:v>
                </c:pt>
                <c:pt idx="70">
                  <c:v>4.5667469205476034E-2</c:v>
                </c:pt>
                <c:pt idx="71">
                  <c:v>4.573764870521102E-2</c:v>
                </c:pt>
                <c:pt idx="72">
                  <c:v>4.6394176390250917E-2</c:v>
                </c:pt>
                <c:pt idx="73">
                  <c:v>4.6766959792662079E-2</c:v>
                </c:pt>
                <c:pt idx="74">
                  <c:v>4.6780648949514267E-2</c:v>
                </c:pt>
                <c:pt idx="75">
                  <c:v>4.6857108827527333E-2</c:v>
                </c:pt>
                <c:pt idx="76">
                  <c:v>4.6847137561726433E-2</c:v>
                </c:pt>
                <c:pt idx="77">
                  <c:v>4.6853333463336824E-2</c:v>
                </c:pt>
                <c:pt idx="78">
                  <c:v>4.6819177615777176E-2</c:v>
                </c:pt>
                <c:pt idx="79">
                  <c:v>4.6889611278902593E-2</c:v>
                </c:pt>
                <c:pt idx="80">
                  <c:v>4.7043537565477814E-2</c:v>
                </c:pt>
                <c:pt idx="81">
                  <c:v>4.707726176692878E-2</c:v>
                </c:pt>
                <c:pt idx="82">
                  <c:v>4.7315209636764811E-2</c:v>
                </c:pt>
                <c:pt idx="83">
                  <c:v>4.7327864098958387E-2</c:v>
                </c:pt>
                <c:pt idx="84">
                  <c:v>4.7622014748303812E-2</c:v>
                </c:pt>
                <c:pt idx="85">
                  <c:v>4.7661724224891587E-2</c:v>
                </c:pt>
                <c:pt idx="86">
                  <c:v>4.7627995202571792E-2</c:v>
                </c:pt>
                <c:pt idx="87">
                  <c:v>4.7850374841926863E-2</c:v>
                </c:pt>
                <c:pt idx="88">
                  <c:v>4.7776703595039868E-2</c:v>
                </c:pt>
                <c:pt idx="89">
                  <c:v>4.7795867809670801E-2</c:v>
                </c:pt>
                <c:pt idx="90">
                  <c:v>4.8275367329317684E-2</c:v>
                </c:pt>
                <c:pt idx="91">
                  <c:v>4.8361989411818705E-2</c:v>
                </c:pt>
                <c:pt idx="92">
                  <c:v>4.838281606370827E-2</c:v>
                </c:pt>
                <c:pt idx="93">
                  <c:v>4.8417138941425082E-2</c:v>
                </c:pt>
                <c:pt idx="94">
                  <c:v>4.8727283172813107E-2</c:v>
                </c:pt>
                <c:pt idx="95">
                  <c:v>4.8742615377173226E-2</c:v>
                </c:pt>
                <c:pt idx="96">
                  <c:v>4.8765444691420461E-2</c:v>
                </c:pt>
                <c:pt idx="97">
                  <c:v>4.8843181258692712E-2</c:v>
                </c:pt>
                <c:pt idx="98">
                  <c:v>4.922002414554115E-2</c:v>
                </c:pt>
                <c:pt idx="99">
                  <c:v>4.9219371240133349E-2</c:v>
                </c:pt>
                <c:pt idx="100">
                  <c:v>4.9540406784259583E-2</c:v>
                </c:pt>
                <c:pt idx="101">
                  <c:v>4.9553898141504689E-2</c:v>
                </c:pt>
                <c:pt idx="102">
                  <c:v>4.9620162786245009E-2</c:v>
                </c:pt>
                <c:pt idx="103">
                  <c:v>4.9642483685663798E-2</c:v>
                </c:pt>
                <c:pt idx="104">
                  <c:v>4.9672630990053306E-2</c:v>
                </c:pt>
                <c:pt idx="105">
                  <c:v>4.9749948665456678E-2</c:v>
                </c:pt>
                <c:pt idx="106">
                  <c:v>5.0642888969670674E-2</c:v>
                </c:pt>
                <c:pt idx="107">
                  <c:v>5.0683401654637417E-2</c:v>
                </c:pt>
                <c:pt idx="108">
                  <c:v>5.0714548525493182E-2</c:v>
                </c:pt>
                <c:pt idx="109">
                  <c:v>5.0662103512575156E-2</c:v>
                </c:pt>
                <c:pt idx="110">
                  <c:v>5.0833200807739676E-2</c:v>
                </c:pt>
                <c:pt idx="111">
                  <c:v>5.132564492660064E-2</c:v>
                </c:pt>
                <c:pt idx="112">
                  <c:v>5.1354417337527762E-2</c:v>
                </c:pt>
                <c:pt idx="113">
                  <c:v>5.13915538905323E-2</c:v>
                </c:pt>
                <c:pt idx="114">
                  <c:v>5.1381344496821864E-2</c:v>
                </c:pt>
                <c:pt idx="115">
                  <c:v>5.1362953916912507E-2</c:v>
                </c:pt>
                <c:pt idx="116">
                  <c:v>5.1318740686913902E-2</c:v>
                </c:pt>
                <c:pt idx="117">
                  <c:v>5.1316473342147992E-2</c:v>
                </c:pt>
                <c:pt idx="118">
                  <c:v>5.1229658614198009E-2</c:v>
                </c:pt>
                <c:pt idx="119">
                  <c:v>5.1261441533066464E-2</c:v>
                </c:pt>
                <c:pt idx="120">
                  <c:v>5.1293887839518146E-2</c:v>
                </c:pt>
                <c:pt idx="121">
                  <c:v>5.1386690590365387E-2</c:v>
                </c:pt>
                <c:pt idx="122">
                  <c:v>5.1333641222615738E-2</c:v>
                </c:pt>
                <c:pt idx="123">
                  <c:v>5.1731334114423121E-2</c:v>
                </c:pt>
                <c:pt idx="124">
                  <c:v>5.1717654013230197E-2</c:v>
                </c:pt>
                <c:pt idx="125">
                  <c:v>5.166174482645295E-2</c:v>
                </c:pt>
                <c:pt idx="126">
                  <c:v>5.167568554016283E-2</c:v>
                </c:pt>
                <c:pt idx="127">
                  <c:v>5.1704707886156068E-2</c:v>
                </c:pt>
                <c:pt idx="128">
                  <c:v>5.165599077099893E-2</c:v>
                </c:pt>
                <c:pt idx="129">
                  <c:v>5.1584046223963391E-2</c:v>
                </c:pt>
                <c:pt idx="130">
                  <c:v>5.1589524448606969E-2</c:v>
                </c:pt>
                <c:pt idx="131">
                  <c:v>5.1525508260361848E-2</c:v>
                </c:pt>
                <c:pt idx="132">
                  <c:v>5.1559677920346429E-2</c:v>
                </c:pt>
                <c:pt idx="133">
                  <c:v>5.1538779659064018E-2</c:v>
                </c:pt>
                <c:pt idx="134">
                  <c:v>5.1563305923469881E-2</c:v>
                </c:pt>
                <c:pt idx="135">
                  <c:v>5.1566421552487106E-2</c:v>
                </c:pt>
                <c:pt idx="136">
                  <c:v>5.1711138167453083E-2</c:v>
                </c:pt>
                <c:pt idx="137">
                  <c:v>5.1884445584537968E-2</c:v>
                </c:pt>
                <c:pt idx="138">
                  <c:v>5.2023077647978505E-2</c:v>
                </c:pt>
                <c:pt idx="139">
                  <c:v>5.2019281620139877E-2</c:v>
                </c:pt>
                <c:pt idx="140">
                  <c:v>5.1994761900429537E-2</c:v>
                </c:pt>
                <c:pt idx="141">
                  <c:v>5.1997698658931148E-2</c:v>
                </c:pt>
                <c:pt idx="142">
                  <c:v>5.1943487453717893E-2</c:v>
                </c:pt>
                <c:pt idx="143">
                  <c:v>5.2051968786840402E-2</c:v>
                </c:pt>
                <c:pt idx="144">
                  <c:v>5.2080832078754399E-2</c:v>
                </c:pt>
                <c:pt idx="145">
                  <c:v>5.1987937827782237E-2</c:v>
                </c:pt>
                <c:pt idx="146">
                  <c:v>5.2075561151399566E-2</c:v>
                </c:pt>
                <c:pt idx="147">
                  <c:v>5.2091207466162102E-2</c:v>
                </c:pt>
                <c:pt idx="148">
                  <c:v>5.2084223348873908E-2</c:v>
                </c:pt>
                <c:pt idx="149">
                  <c:v>5.2087727754940173E-2</c:v>
                </c:pt>
                <c:pt idx="150">
                  <c:v>5.2234124676513193E-2</c:v>
                </c:pt>
                <c:pt idx="151">
                  <c:v>5.2254448705362957E-2</c:v>
                </c:pt>
                <c:pt idx="152">
                  <c:v>5.2466354379822909E-2</c:v>
                </c:pt>
                <c:pt idx="153">
                  <c:v>5.2449554263610053E-2</c:v>
                </c:pt>
                <c:pt idx="154">
                  <c:v>5.2898832457664677E-2</c:v>
                </c:pt>
                <c:pt idx="155">
                  <c:v>5.3011819597270603E-2</c:v>
                </c:pt>
                <c:pt idx="156">
                  <c:v>5.2937970836549754E-2</c:v>
                </c:pt>
                <c:pt idx="157">
                  <c:v>5.3053789269787953E-2</c:v>
                </c:pt>
                <c:pt idx="158">
                  <c:v>5.3063367510599084E-2</c:v>
                </c:pt>
                <c:pt idx="159">
                  <c:v>5.3340507925412943E-2</c:v>
                </c:pt>
                <c:pt idx="160">
                  <c:v>5.3341261529581532E-2</c:v>
                </c:pt>
                <c:pt idx="161">
                  <c:v>5.3303278130302174E-2</c:v>
                </c:pt>
                <c:pt idx="162">
                  <c:v>5.3305026927739807E-2</c:v>
                </c:pt>
                <c:pt idx="163">
                  <c:v>5.3444798211738913E-2</c:v>
                </c:pt>
                <c:pt idx="164">
                  <c:v>5.3484951769114393E-2</c:v>
                </c:pt>
                <c:pt idx="165">
                  <c:v>5.3489713437168081E-2</c:v>
                </c:pt>
                <c:pt idx="166">
                  <c:v>5.3474547685653386E-2</c:v>
                </c:pt>
                <c:pt idx="167">
                  <c:v>5.3802920056786177E-2</c:v>
                </c:pt>
                <c:pt idx="168">
                  <c:v>5.4607447641499302E-2</c:v>
                </c:pt>
                <c:pt idx="169">
                  <c:v>5.5446963283223488E-2</c:v>
                </c:pt>
                <c:pt idx="170">
                  <c:v>5.604354363776811E-2</c:v>
                </c:pt>
                <c:pt idx="171">
                  <c:v>5.620582538825198E-2</c:v>
                </c:pt>
                <c:pt idx="172">
                  <c:v>5.6415670171361149E-2</c:v>
                </c:pt>
                <c:pt idx="173">
                  <c:v>5.6577870850487592E-2</c:v>
                </c:pt>
                <c:pt idx="174">
                  <c:v>5.6456662393332781E-2</c:v>
                </c:pt>
                <c:pt idx="175">
                  <c:v>5.649313582576259E-2</c:v>
                </c:pt>
                <c:pt idx="176">
                  <c:v>5.6506705808789477E-2</c:v>
                </c:pt>
                <c:pt idx="177">
                  <c:v>5.6508401367915934E-2</c:v>
                </c:pt>
                <c:pt idx="178">
                  <c:v>5.6770585357382525E-2</c:v>
                </c:pt>
                <c:pt idx="179">
                  <c:v>5.6908176363445549E-2</c:v>
                </c:pt>
                <c:pt idx="180">
                  <c:v>5.6963299572817844E-2</c:v>
                </c:pt>
                <c:pt idx="181">
                  <c:v>5.7048016853190539E-2</c:v>
                </c:pt>
                <c:pt idx="182">
                  <c:v>5.6983619372699475E-2</c:v>
                </c:pt>
                <c:pt idx="183">
                  <c:v>5.702791732472498E-2</c:v>
                </c:pt>
                <c:pt idx="184">
                  <c:v>5.7028000142149496E-2</c:v>
                </c:pt>
                <c:pt idx="185">
                  <c:v>5.7029977487540906E-2</c:v>
                </c:pt>
                <c:pt idx="186">
                  <c:v>5.7138517271370468E-2</c:v>
                </c:pt>
                <c:pt idx="187">
                  <c:v>5.7297939334125837E-2</c:v>
                </c:pt>
                <c:pt idx="188">
                  <c:v>5.7713294746123467E-2</c:v>
                </c:pt>
                <c:pt idx="189">
                  <c:v>5.7901405423949899E-2</c:v>
                </c:pt>
                <c:pt idx="190">
                  <c:v>5.7855552649214527E-2</c:v>
                </c:pt>
                <c:pt idx="191">
                  <c:v>5.7802557712024423E-2</c:v>
                </c:pt>
                <c:pt idx="192">
                  <c:v>5.779851738724591E-2</c:v>
                </c:pt>
                <c:pt idx="193">
                  <c:v>5.7761730717533315E-2</c:v>
                </c:pt>
                <c:pt idx="194">
                  <c:v>5.7769929824589374E-2</c:v>
                </c:pt>
                <c:pt idx="195">
                  <c:v>5.7955749717652015E-2</c:v>
                </c:pt>
                <c:pt idx="196">
                  <c:v>5.7948881919894758E-2</c:v>
                </c:pt>
                <c:pt idx="197">
                  <c:v>5.7957848605304202E-2</c:v>
                </c:pt>
                <c:pt idx="198">
                  <c:v>5.7944847860732583E-2</c:v>
                </c:pt>
                <c:pt idx="199">
                  <c:v>5.7834173504199393E-2</c:v>
                </c:pt>
                <c:pt idx="200">
                  <c:v>5.7813815699457191E-2</c:v>
                </c:pt>
                <c:pt idx="201">
                  <c:v>5.780883412441E-2</c:v>
                </c:pt>
                <c:pt idx="202">
                  <c:v>5.7807846533670333E-2</c:v>
                </c:pt>
                <c:pt idx="203">
                  <c:v>5.7799166785167506E-2</c:v>
                </c:pt>
                <c:pt idx="204">
                  <c:v>5.7869516619078687E-2</c:v>
                </c:pt>
                <c:pt idx="205">
                  <c:v>5.7827669596460192E-2</c:v>
                </c:pt>
                <c:pt idx="206">
                  <c:v>5.7933519168539518E-2</c:v>
                </c:pt>
                <c:pt idx="207">
                  <c:v>5.78329438358679E-2</c:v>
                </c:pt>
                <c:pt idx="208">
                  <c:v>5.7821098834741513E-2</c:v>
                </c:pt>
                <c:pt idx="209">
                  <c:v>5.7718373327216681E-2</c:v>
                </c:pt>
                <c:pt idx="210">
                  <c:v>5.7840647329751506E-2</c:v>
                </c:pt>
                <c:pt idx="211">
                  <c:v>5.7929035923494791E-2</c:v>
                </c:pt>
                <c:pt idx="212">
                  <c:v>5.7907669784676777E-2</c:v>
                </c:pt>
                <c:pt idx="213">
                  <c:v>5.7897215684484422E-2</c:v>
                </c:pt>
                <c:pt idx="214">
                  <c:v>5.8085007236009165E-2</c:v>
                </c:pt>
                <c:pt idx="215">
                  <c:v>5.8082318234789279E-2</c:v>
                </c:pt>
                <c:pt idx="216">
                  <c:v>5.8155276215035898E-2</c:v>
                </c:pt>
                <c:pt idx="217">
                  <c:v>5.8195593440560786E-2</c:v>
                </c:pt>
                <c:pt idx="218">
                  <c:v>5.8181086815968244E-2</c:v>
                </c:pt>
                <c:pt idx="219">
                  <c:v>5.8205632134242249E-2</c:v>
                </c:pt>
                <c:pt idx="220">
                  <c:v>5.9166888913009898E-2</c:v>
                </c:pt>
                <c:pt idx="221">
                  <c:v>5.9472910996617848E-2</c:v>
                </c:pt>
                <c:pt idx="222">
                  <c:v>5.9742407885045555E-2</c:v>
                </c:pt>
                <c:pt idx="223">
                  <c:v>5.9921423099559334E-2</c:v>
                </c:pt>
                <c:pt idx="224">
                  <c:v>5.9679218050956599E-2</c:v>
                </c:pt>
                <c:pt idx="225">
                  <c:v>5.9722070033738382E-2</c:v>
                </c:pt>
                <c:pt idx="226">
                  <c:v>5.9899690872345153E-2</c:v>
                </c:pt>
                <c:pt idx="227">
                  <c:v>5.9895619932005748E-2</c:v>
                </c:pt>
                <c:pt idx="228">
                  <c:v>5.9888886366527429E-2</c:v>
                </c:pt>
                <c:pt idx="229">
                  <c:v>5.9929797323111295E-2</c:v>
                </c:pt>
                <c:pt idx="230">
                  <c:v>5.9908309830827997E-2</c:v>
                </c:pt>
                <c:pt idx="231">
                  <c:v>5.9918304810321364E-2</c:v>
                </c:pt>
                <c:pt idx="232">
                  <c:v>6.0059468269542983E-2</c:v>
                </c:pt>
                <c:pt idx="233">
                  <c:v>6.0112760245204747E-2</c:v>
                </c:pt>
                <c:pt idx="234">
                  <c:v>6.0081671417026715E-2</c:v>
                </c:pt>
                <c:pt idx="235">
                  <c:v>6.0158755702786899E-2</c:v>
                </c:pt>
                <c:pt idx="236">
                  <c:v>6.0203399408055663E-2</c:v>
                </c:pt>
                <c:pt idx="237">
                  <c:v>6.0204618620171887E-2</c:v>
                </c:pt>
                <c:pt idx="238">
                  <c:v>6.0287794599349721E-2</c:v>
                </c:pt>
                <c:pt idx="239">
                  <c:v>6.0549997078053863E-2</c:v>
                </c:pt>
                <c:pt idx="240">
                  <c:v>6.0544016203067416E-2</c:v>
                </c:pt>
                <c:pt idx="241">
                  <c:v>6.0504092930789587E-2</c:v>
                </c:pt>
                <c:pt idx="242">
                  <c:v>6.0540278909832032E-2</c:v>
                </c:pt>
                <c:pt idx="243">
                  <c:v>6.0692690797175805E-2</c:v>
                </c:pt>
                <c:pt idx="244">
                  <c:v>6.0876822257314007E-2</c:v>
                </c:pt>
                <c:pt idx="245">
                  <c:v>6.0886199043375069E-2</c:v>
                </c:pt>
                <c:pt idx="246">
                  <c:v>6.0962065885963514E-2</c:v>
                </c:pt>
                <c:pt idx="247">
                  <c:v>6.0957288511004952E-2</c:v>
                </c:pt>
                <c:pt idx="248">
                  <c:v>6.1158444610868813E-2</c:v>
                </c:pt>
                <c:pt idx="249">
                  <c:v>6.1230412581666664E-2</c:v>
                </c:pt>
                <c:pt idx="250">
                  <c:v>6.1302195725934962E-2</c:v>
                </c:pt>
                <c:pt idx="251">
                  <c:v>6.1274967608868816E-2</c:v>
                </c:pt>
                <c:pt idx="252">
                  <c:v>6.1199050526335723E-2</c:v>
                </c:pt>
                <c:pt idx="253">
                  <c:v>6.1120400374636993E-2</c:v>
                </c:pt>
                <c:pt idx="254">
                  <c:v>6.1120308533061815E-2</c:v>
                </c:pt>
                <c:pt idx="255">
                  <c:v>6.1019526545341887E-2</c:v>
                </c:pt>
                <c:pt idx="256">
                  <c:v>6.0861993241118371E-2</c:v>
                </c:pt>
                <c:pt idx="257">
                  <c:v>6.0811780425461738E-2</c:v>
                </c:pt>
                <c:pt idx="258">
                  <c:v>6.0812469177592005E-2</c:v>
                </c:pt>
                <c:pt idx="259">
                  <c:v>6.0807654065375707E-2</c:v>
                </c:pt>
                <c:pt idx="260">
                  <c:v>6.0803235328547527E-2</c:v>
                </c:pt>
                <c:pt idx="261">
                  <c:v>6.0775346922488656E-2</c:v>
                </c:pt>
                <c:pt idx="262">
                  <c:v>6.0779126675448387E-2</c:v>
                </c:pt>
                <c:pt idx="263">
                  <c:v>6.0845130575251254E-2</c:v>
                </c:pt>
                <c:pt idx="264">
                  <c:v>6.0824097967890789E-2</c:v>
                </c:pt>
                <c:pt idx="265">
                  <c:v>6.0826792065496835E-2</c:v>
                </c:pt>
                <c:pt idx="266">
                  <c:v>6.0810271744424653E-2</c:v>
                </c:pt>
                <c:pt idx="267">
                  <c:v>6.0795946163291342E-2</c:v>
                </c:pt>
                <c:pt idx="268">
                  <c:v>6.0798307450488358E-2</c:v>
                </c:pt>
                <c:pt idx="269">
                  <c:v>6.0836954182677427E-2</c:v>
                </c:pt>
                <c:pt idx="270">
                  <c:v>6.0804862615021334E-2</c:v>
                </c:pt>
                <c:pt idx="271">
                  <c:v>6.0781786821290477E-2</c:v>
                </c:pt>
                <c:pt idx="272">
                  <c:v>6.0873914989097375E-2</c:v>
                </c:pt>
                <c:pt idx="273">
                  <c:v>6.0962534049309527E-2</c:v>
                </c:pt>
                <c:pt idx="274">
                  <c:v>6.1009317689559521E-2</c:v>
                </c:pt>
                <c:pt idx="275">
                  <c:v>6.1058718887795176E-2</c:v>
                </c:pt>
                <c:pt idx="276">
                  <c:v>6.1046064605925383E-2</c:v>
                </c:pt>
                <c:pt idx="277">
                  <c:v>6.1042957788392499E-2</c:v>
                </c:pt>
                <c:pt idx="278">
                  <c:v>6.1611961321226864E-2</c:v>
                </c:pt>
                <c:pt idx="279">
                  <c:v>6.1616129543405763E-2</c:v>
                </c:pt>
                <c:pt idx="280">
                  <c:v>6.1634518329739242E-2</c:v>
                </c:pt>
                <c:pt idx="281">
                  <c:v>6.1688036326624777E-2</c:v>
                </c:pt>
                <c:pt idx="282">
                  <c:v>6.1676894060766527E-2</c:v>
                </c:pt>
                <c:pt idx="283">
                  <c:v>6.1674627600779998E-2</c:v>
                </c:pt>
                <c:pt idx="284">
                  <c:v>6.1773531799819432E-2</c:v>
                </c:pt>
                <c:pt idx="285">
                  <c:v>6.1767706507550112E-2</c:v>
                </c:pt>
                <c:pt idx="286">
                  <c:v>6.180176865792996E-2</c:v>
                </c:pt>
                <c:pt idx="287">
                  <c:v>6.1796642697877664E-2</c:v>
                </c:pt>
                <c:pt idx="288">
                  <c:v>6.1796559956734436E-2</c:v>
                </c:pt>
                <c:pt idx="289">
                  <c:v>6.1816410067414111E-2</c:v>
                </c:pt>
                <c:pt idx="290">
                  <c:v>6.1806766669139243E-2</c:v>
                </c:pt>
                <c:pt idx="291">
                  <c:v>6.169273528684107E-2</c:v>
                </c:pt>
                <c:pt idx="292">
                  <c:v>6.1926322031568365E-2</c:v>
                </c:pt>
                <c:pt idx="293">
                  <c:v>6.4681601300878133E-2</c:v>
                </c:pt>
                <c:pt idx="294">
                  <c:v>6.5423118999017482E-2</c:v>
                </c:pt>
                <c:pt idx="295">
                  <c:v>6.5856064495203023E-2</c:v>
                </c:pt>
                <c:pt idx="296">
                  <c:v>6.6161887672397876E-2</c:v>
                </c:pt>
                <c:pt idx="297">
                  <c:v>6.6357669600032865E-2</c:v>
                </c:pt>
                <c:pt idx="298">
                  <c:v>6.6521980492399171E-2</c:v>
                </c:pt>
                <c:pt idx="299">
                  <c:v>6.6658435754397061E-2</c:v>
                </c:pt>
                <c:pt idx="300">
                  <c:v>6.6626835328640152E-2</c:v>
                </c:pt>
                <c:pt idx="301">
                  <c:v>6.6659353033354476E-2</c:v>
                </c:pt>
                <c:pt idx="302">
                  <c:v>6.6673084917422132E-2</c:v>
                </c:pt>
                <c:pt idx="303">
                  <c:v>6.6686372115872125E-2</c:v>
                </c:pt>
                <c:pt idx="304">
                  <c:v>6.6639583325963911E-2</c:v>
                </c:pt>
                <c:pt idx="305">
                  <c:v>6.6613323068467692E-2</c:v>
                </c:pt>
                <c:pt idx="306">
                  <c:v>6.6613011994273871E-2</c:v>
                </c:pt>
                <c:pt idx="307">
                  <c:v>6.6607042930314303E-2</c:v>
                </c:pt>
                <c:pt idx="308">
                  <c:v>6.7030513494906407E-2</c:v>
                </c:pt>
                <c:pt idx="309">
                  <c:v>6.7039428006484311E-2</c:v>
                </c:pt>
                <c:pt idx="310">
                  <c:v>6.7118546079387567E-2</c:v>
                </c:pt>
                <c:pt idx="311">
                  <c:v>6.7142032556190445E-2</c:v>
                </c:pt>
                <c:pt idx="312">
                  <c:v>6.7139758121279841E-2</c:v>
                </c:pt>
                <c:pt idx="313">
                  <c:v>6.7129747450313554E-2</c:v>
                </c:pt>
                <c:pt idx="314">
                  <c:v>6.7235749787772886E-2</c:v>
                </c:pt>
                <c:pt idx="315">
                  <c:v>6.7243545131789331E-2</c:v>
                </c:pt>
                <c:pt idx="316">
                  <c:v>6.7238966229365094E-2</c:v>
                </c:pt>
                <c:pt idx="317">
                  <c:v>6.7577296380516419E-2</c:v>
                </c:pt>
                <c:pt idx="318">
                  <c:v>6.7716813608782137E-2</c:v>
                </c:pt>
                <c:pt idx="319">
                  <c:v>6.7686499884700338E-2</c:v>
                </c:pt>
                <c:pt idx="320">
                  <c:v>6.7839687847998292E-2</c:v>
                </c:pt>
                <c:pt idx="321">
                  <c:v>6.9056676061246436E-2</c:v>
                </c:pt>
                <c:pt idx="322">
                  <c:v>6.9088471817927835E-2</c:v>
                </c:pt>
                <c:pt idx="323">
                  <c:v>6.905637389904544E-2</c:v>
                </c:pt>
                <c:pt idx="324">
                  <c:v>6.9093708343885021E-2</c:v>
                </c:pt>
                <c:pt idx="325">
                  <c:v>6.9089736384251477E-2</c:v>
                </c:pt>
                <c:pt idx="326">
                  <c:v>6.9109810253239173E-2</c:v>
                </c:pt>
                <c:pt idx="327">
                  <c:v>6.9113987916956998E-2</c:v>
                </c:pt>
                <c:pt idx="328">
                  <c:v>6.9157921000688169E-2</c:v>
                </c:pt>
                <c:pt idx="329">
                  <c:v>6.9444063773925813E-2</c:v>
                </c:pt>
                <c:pt idx="330">
                  <c:v>6.944341969628319E-2</c:v>
                </c:pt>
                <c:pt idx="331">
                  <c:v>6.9573548104974126E-2</c:v>
                </c:pt>
                <c:pt idx="332">
                  <c:v>6.9575617675297144E-2</c:v>
                </c:pt>
                <c:pt idx="333">
                  <c:v>6.9513219540057403E-2</c:v>
                </c:pt>
                <c:pt idx="334">
                  <c:v>6.9568863103430315E-2</c:v>
                </c:pt>
                <c:pt idx="335">
                  <c:v>6.9737976888472525E-2</c:v>
                </c:pt>
                <c:pt idx="336">
                  <c:v>6.9722447813729618E-2</c:v>
                </c:pt>
                <c:pt idx="337">
                  <c:v>6.9723582663598307E-2</c:v>
                </c:pt>
                <c:pt idx="338">
                  <c:v>6.9724585053531393E-2</c:v>
                </c:pt>
                <c:pt idx="339">
                  <c:v>6.9699847070221102E-2</c:v>
                </c:pt>
                <c:pt idx="340">
                  <c:v>6.9560601506435907E-2</c:v>
                </c:pt>
                <c:pt idx="341">
                  <c:v>6.9671079523656393E-2</c:v>
                </c:pt>
                <c:pt idx="342">
                  <c:v>6.9731304926534066E-2</c:v>
                </c:pt>
                <c:pt idx="343">
                  <c:v>6.9739506956232281E-2</c:v>
                </c:pt>
                <c:pt idx="344">
                  <c:v>6.9736739595599978E-2</c:v>
                </c:pt>
                <c:pt idx="345">
                  <c:v>6.9657413997196826E-2</c:v>
                </c:pt>
                <c:pt idx="346">
                  <c:v>6.9721331641208473E-2</c:v>
                </c:pt>
                <c:pt idx="347">
                  <c:v>6.9727328834611482E-2</c:v>
                </c:pt>
                <c:pt idx="348">
                  <c:v>6.9729532844912151E-2</c:v>
                </c:pt>
                <c:pt idx="349">
                  <c:v>6.9726214510344081E-2</c:v>
                </c:pt>
                <c:pt idx="350">
                  <c:v>6.9727859678315462E-2</c:v>
                </c:pt>
                <c:pt idx="351">
                  <c:v>6.9738894929957343E-2</c:v>
                </c:pt>
                <c:pt idx="352">
                  <c:v>6.9767844508826796E-2</c:v>
                </c:pt>
                <c:pt idx="353">
                  <c:v>6.9886102237088688E-2</c:v>
                </c:pt>
                <c:pt idx="354">
                  <c:v>6.9887653959112991E-2</c:v>
                </c:pt>
                <c:pt idx="355">
                  <c:v>6.9880716266385076E-2</c:v>
                </c:pt>
                <c:pt idx="356">
                  <c:v>6.9900376127083039E-2</c:v>
                </c:pt>
                <c:pt idx="357">
                  <c:v>6.9886121294605738E-2</c:v>
                </c:pt>
                <c:pt idx="358">
                  <c:v>6.9857022926745477E-2</c:v>
                </c:pt>
                <c:pt idx="359">
                  <c:v>6.9864904398895908E-2</c:v>
                </c:pt>
                <c:pt idx="360">
                  <c:v>6.9944896525979988E-2</c:v>
                </c:pt>
                <c:pt idx="361">
                  <c:v>6.9922492787531834E-2</c:v>
                </c:pt>
                <c:pt idx="362">
                  <c:v>7.0005420170302105E-2</c:v>
                </c:pt>
                <c:pt idx="363">
                  <c:v>6.9944075490713589E-2</c:v>
                </c:pt>
                <c:pt idx="364">
                  <c:v>6.994086851705697E-2</c:v>
                </c:pt>
                <c:pt idx="365">
                  <c:v>6.9938622210354698E-2</c:v>
                </c:pt>
                <c:pt idx="366">
                  <c:v>6.971641116844017E-2</c:v>
                </c:pt>
                <c:pt idx="367">
                  <c:v>6.9799143497962263E-2</c:v>
                </c:pt>
                <c:pt idx="368">
                  <c:v>6.9878404437611133E-2</c:v>
                </c:pt>
                <c:pt idx="369">
                  <c:v>6.9887402052424566E-2</c:v>
                </c:pt>
                <c:pt idx="370">
                  <c:v>6.9957338844143013E-2</c:v>
                </c:pt>
                <c:pt idx="371">
                  <c:v>7.0304679691841315E-2</c:v>
                </c:pt>
                <c:pt idx="372">
                  <c:v>7.110510088894724E-2</c:v>
                </c:pt>
                <c:pt idx="373">
                  <c:v>7.1099635392095073E-2</c:v>
                </c:pt>
                <c:pt idx="374">
                  <c:v>7.1040135935101306E-2</c:v>
                </c:pt>
                <c:pt idx="375">
                  <c:v>7.1406100058853131E-2</c:v>
                </c:pt>
                <c:pt idx="376">
                  <c:v>7.1330894909002143E-2</c:v>
                </c:pt>
                <c:pt idx="377">
                  <c:v>7.139543383814452E-2</c:v>
                </c:pt>
                <c:pt idx="378">
                  <c:v>7.141857684173103E-2</c:v>
                </c:pt>
                <c:pt idx="379">
                  <c:v>7.1408648451339179E-2</c:v>
                </c:pt>
                <c:pt idx="380">
                  <c:v>7.1413413495467939E-2</c:v>
                </c:pt>
                <c:pt idx="381">
                  <c:v>7.141130323750737E-2</c:v>
                </c:pt>
                <c:pt idx="382">
                  <c:v>7.145153872548432E-2</c:v>
                </c:pt>
                <c:pt idx="383">
                  <c:v>7.1498366590777504E-2</c:v>
                </c:pt>
                <c:pt idx="384">
                  <c:v>7.1484888767197718E-2</c:v>
                </c:pt>
                <c:pt idx="385">
                  <c:v>7.1487338080589449E-2</c:v>
                </c:pt>
                <c:pt idx="386">
                  <c:v>7.1495454051549695E-2</c:v>
                </c:pt>
                <c:pt idx="387">
                  <c:v>7.1501841645054048E-2</c:v>
                </c:pt>
                <c:pt idx="388">
                  <c:v>7.1453586382473525E-2</c:v>
                </c:pt>
                <c:pt idx="389">
                  <c:v>7.1976427245287342E-2</c:v>
                </c:pt>
                <c:pt idx="390">
                  <c:v>7.1977887052235692E-2</c:v>
                </c:pt>
                <c:pt idx="391">
                  <c:v>7.1976197628623131E-2</c:v>
                </c:pt>
                <c:pt idx="392">
                  <c:v>7.1955797381143854E-2</c:v>
                </c:pt>
                <c:pt idx="393">
                  <c:v>7.1944094502819772E-2</c:v>
                </c:pt>
                <c:pt idx="394">
                  <c:v>7.2058032430100796E-2</c:v>
                </c:pt>
                <c:pt idx="395">
                  <c:v>7.2788038011033507E-2</c:v>
                </c:pt>
                <c:pt idx="396">
                  <c:v>7.32895653227498E-2</c:v>
                </c:pt>
                <c:pt idx="397">
                  <c:v>7.3417218521743266E-2</c:v>
                </c:pt>
                <c:pt idx="398">
                  <c:v>7.343055715898178E-2</c:v>
                </c:pt>
                <c:pt idx="399">
                  <c:v>7.3496069823004134E-2</c:v>
                </c:pt>
                <c:pt idx="400">
                  <c:v>7.3555626809755789E-2</c:v>
                </c:pt>
                <c:pt idx="401">
                  <c:v>7.3545694139426576E-2</c:v>
                </c:pt>
                <c:pt idx="402">
                  <c:v>7.3503217521231817E-2</c:v>
                </c:pt>
                <c:pt idx="403">
                  <c:v>7.347961391374877E-2</c:v>
                </c:pt>
                <c:pt idx="404">
                  <c:v>7.3529069928459589E-2</c:v>
                </c:pt>
                <c:pt idx="405">
                  <c:v>7.3529110908832324E-2</c:v>
                </c:pt>
                <c:pt idx="406">
                  <c:v>7.3493266734814391E-2</c:v>
                </c:pt>
                <c:pt idx="407">
                  <c:v>7.3483770628524597E-2</c:v>
                </c:pt>
                <c:pt idx="408">
                  <c:v>7.3496562406252394E-2</c:v>
                </c:pt>
                <c:pt idx="409">
                  <c:v>7.3468132938117423E-2</c:v>
                </c:pt>
                <c:pt idx="410">
                  <c:v>7.3457555698784288E-2</c:v>
                </c:pt>
                <c:pt idx="411">
                  <c:v>7.3475511951844291E-2</c:v>
                </c:pt>
                <c:pt idx="412">
                  <c:v>7.3452226700402065E-2</c:v>
                </c:pt>
                <c:pt idx="413">
                  <c:v>7.3419745975279505E-2</c:v>
                </c:pt>
                <c:pt idx="414">
                  <c:v>7.3334280855080716E-2</c:v>
                </c:pt>
                <c:pt idx="415">
                  <c:v>7.3388899802916949E-2</c:v>
                </c:pt>
                <c:pt idx="416">
                  <c:v>7.3378364744000307E-2</c:v>
                </c:pt>
                <c:pt idx="417">
                  <c:v>7.337137261886327E-2</c:v>
                </c:pt>
                <c:pt idx="418">
                  <c:v>7.3370632594707275E-2</c:v>
                </c:pt>
                <c:pt idx="419">
                  <c:v>7.3364835530467659E-2</c:v>
                </c:pt>
                <c:pt idx="420">
                  <c:v>7.3369096171566367E-2</c:v>
                </c:pt>
                <c:pt idx="421">
                  <c:v>7.3358415293764204E-2</c:v>
                </c:pt>
                <c:pt idx="422">
                  <c:v>7.3327781175698353E-2</c:v>
                </c:pt>
                <c:pt idx="423">
                  <c:v>7.2989542267233823E-2</c:v>
                </c:pt>
                <c:pt idx="424">
                  <c:v>7.2992262852584172E-2</c:v>
                </c:pt>
                <c:pt idx="425">
                  <c:v>7.2983998682205439E-2</c:v>
                </c:pt>
                <c:pt idx="426">
                  <c:v>7.2881554544527924E-2</c:v>
                </c:pt>
                <c:pt idx="427">
                  <c:v>7.2872997154139738E-2</c:v>
                </c:pt>
                <c:pt idx="428">
                  <c:v>7.286362699318058E-2</c:v>
                </c:pt>
                <c:pt idx="429">
                  <c:v>7.2863909697386306E-2</c:v>
                </c:pt>
                <c:pt idx="430">
                  <c:v>7.2821970489842389E-2</c:v>
                </c:pt>
                <c:pt idx="431">
                  <c:v>7.2733445306463584E-2</c:v>
                </c:pt>
                <c:pt idx="432">
                  <c:v>7.2731470243568311E-2</c:v>
                </c:pt>
                <c:pt idx="433">
                  <c:v>7.2747448171775905E-2</c:v>
                </c:pt>
                <c:pt idx="434">
                  <c:v>7.2724877443303901E-2</c:v>
                </c:pt>
                <c:pt idx="435">
                  <c:v>7.2887798647476298E-2</c:v>
                </c:pt>
                <c:pt idx="436">
                  <c:v>7.2979048410506037E-2</c:v>
                </c:pt>
                <c:pt idx="437">
                  <c:v>7.2908225719122408E-2</c:v>
                </c:pt>
                <c:pt idx="438">
                  <c:v>7.2929613621773887E-2</c:v>
                </c:pt>
                <c:pt idx="439">
                  <c:v>7.2872467782917685E-2</c:v>
                </c:pt>
                <c:pt idx="440">
                  <c:v>7.296608933236115E-2</c:v>
                </c:pt>
                <c:pt idx="441">
                  <c:v>7.2969129038083266E-2</c:v>
                </c:pt>
                <c:pt idx="442">
                  <c:v>7.2862813257071418E-2</c:v>
                </c:pt>
                <c:pt idx="443">
                  <c:v>7.2868165495910561E-2</c:v>
                </c:pt>
                <c:pt idx="444">
                  <c:v>7.288298336631735E-2</c:v>
                </c:pt>
                <c:pt idx="445">
                  <c:v>7.2916590849409241E-2</c:v>
                </c:pt>
                <c:pt idx="446">
                  <c:v>7.2860255594980189E-2</c:v>
                </c:pt>
                <c:pt idx="447">
                  <c:v>7.2871077459148836E-2</c:v>
                </c:pt>
                <c:pt idx="448">
                  <c:v>7.2986468674069827E-2</c:v>
                </c:pt>
                <c:pt idx="449">
                  <c:v>7.2887850951511624E-2</c:v>
                </c:pt>
                <c:pt idx="450">
                  <c:v>7.2863334465125273E-2</c:v>
                </c:pt>
                <c:pt idx="451">
                  <c:v>7.2816857422384584E-2</c:v>
                </c:pt>
                <c:pt idx="452">
                  <c:v>7.2805154649618467E-2</c:v>
                </c:pt>
                <c:pt idx="453">
                  <c:v>7.2785035869615225E-2</c:v>
                </c:pt>
                <c:pt idx="454">
                  <c:v>7.274403215477733E-2</c:v>
                </c:pt>
                <c:pt idx="455">
                  <c:v>7.2495033529872674E-2</c:v>
                </c:pt>
                <c:pt idx="456">
                  <c:v>7.2494378379096697E-2</c:v>
                </c:pt>
                <c:pt idx="457">
                  <c:v>7.246934884244112E-2</c:v>
                </c:pt>
                <c:pt idx="458">
                  <c:v>7.2486167153287637E-2</c:v>
                </c:pt>
                <c:pt idx="459">
                  <c:v>7.2482552639272016E-2</c:v>
                </c:pt>
                <c:pt idx="460">
                  <c:v>7.2462360283292018E-2</c:v>
                </c:pt>
                <c:pt idx="461">
                  <c:v>7.2484389291116447E-2</c:v>
                </c:pt>
                <c:pt idx="462">
                  <c:v>7.2468588985155694E-2</c:v>
                </c:pt>
                <c:pt idx="463">
                  <c:v>7.24490632638118E-2</c:v>
                </c:pt>
                <c:pt idx="464">
                  <c:v>7.2449785823129387E-2</c:v>
                </c:pt>
                <c:pt idx="465">
                  <c:v>7.2473685237197036E-2</c:v>
                </c:pt>
                <c:pt idx="466">
                  <c:v>7.2473625938298203E-2</c:v>
                </c:pt>
                <c:pt idx="467">
                  <c:v>7.2479000888277592E-2</c:v>
                </c:pt>
                <c:pt idx="468">
                  <c:v>7.2478203042352363E-2</c:v>
                </c:pt>
                <c:pt idx="469">
                  <c:v>7.2478076118395338E-2</c:v>
                </c:pt>
                <c:pt idx="470">
                  <c:v>7.2495250522673471E-2</c:v>
                </c:pt>
                <c:pt idx="471">
                  <c:v>7.2504351526244973E-2</c:v>
                </c:pt>
                <c:pt idx="472">
                  <c:v>7.2488195359598342E-2</c:v>
                </c:pt>
                <c:pt idx="473">
                  <c:v>7.2481109689447293E-2</c:v>
                </c:pt>
                <c:pt idx="474">
                  <c:v>7.2768095361270074E-2</c:v>
                </c:pt>
                <c:pt idx="475">
                  <c:v>7.2783205772720572E-2</c:v>
                </c:pt>
                <c:pt idx="476">
                  <c:v>7.3059455046843649E-2</c:v>
                </c:pt>
                <c:pt idx="477">
                  <c:v>7.3039823128562012E-2</c:v>
                </c:pt>
                <c:pt idx="478">
                  <c:v>7.3157496674449901E-2</c:v>
                </c:pt>
                <c:pt idx="479">
                  <c:v>7.3153115395355822E-2</c:v>
                </c:pt>
                <c:pt idx="480">
                  <c:v>7.3362680551575007E-2</c:v>
                </c:pt>
                <c:pt idx="481">
                  <c:v>7.5655896608506731E-2</c:v>
                </c:pt>
                <c:pt idx="482">
                  <c:v>7.5664680379049498E-2</c:v>
                </c:pt>
                <c:pt idx="483">
                  <c:v>7.5698709032651829E-2</c:v>
                </c:pt>
                <c:pt idx="484">
                  <c:v>7.6121091506793331E-2</c:v>
                </c:pt>
                <c:pt idx="485">
                  <c:v>7.6104945504775007E-2</c:v>
                </c:pt>
                <c:pt idx="486">
                  <c:v>7.6105131950216287E-2</c:v>
                </c:pt>
                <c:pt idx="487">
                  <c:v>7.6098249000051355E-2</c:v>
                </c:pt>
                <c:pt idx="488">
                  <c:v>7.6123144889539154E-2</c:v>
                </c:pt>
                <c:pt idx="489">
                  <c:v>7.6091355357287324E-2</c:v>
                </c:pt>
                <c:pt idx="490">
                  <c:v>7.6086503920527626E-2</c:v>
                </c:pt>
                <c:pt idx="491">
                  <c:v>7.6073824330140302E-2</c:v>
                </c:pt>
                <c:pt idx="492">
                  <c:v>7.6081685407200603E-2</c:v>
                </c:pt>
                <c:pt idx="493">
                  <c:v>7.6074190382726781E-2</c:v>
                </c:pt>
                <c:pt idx="494">
                  <c:v>7.6059257599609825E-2</c:v>
                </c:pt>
                <c:pt idx="495">
                  <c:v>7.6058757705685362E-2</c:v>
                </c:pt>
                <c:pt idx="496">
                  <c:v>7.6004431955485174E-2</c:v>
                </c:pt>
                <c:pt idx="497">
                  <c:v>7.6094230689060252E-2</c:v>
                </c:pt>
                <c:pt idx="498">
                  <c:v>7.6164174552710046E-2</c:v>
                </c:pt>
                <c:pt idx="499">
                  <c:v>7.6295578321085716E-2</c:v>
                </c:pt>
                <c:pt idx="500">
                  <c:v>7.6421548739899342E-2</c:v>
                </c:pt>
                <c:pt idx="501">
                  <c:v>7.6421753912808921E-2</c:v>
                </c:pt>
                <c:pt idx="502">
                  <c:v>7.6669473939857333E-2</c:v>
                </c:pt>
                <c:pt idx="503">
                  <c:v>7.6732048031621952E-2</c:v>
                </c:pt>
                <c:pt idx="504">
                  <c:v>7.6754927495162481E-2</c:v>
                </c:pt>
                <c:pt idx="505">
                  <c:v>7.67665660470917E-2</c:v>
                </c:pt>
                <c:pt idx="506">
                  <c:v>7.678215254876633E-2</c:v>
                </c:pt>
                <c:pt idx="507">
                  <c:v>7.6766195148126215E-2</c:v>
                </c:pt>
                <c:pt idx="508">
                  <c:v>7.6747006935327211E-2</c:v>
                </c:pt>
                <c:pt idx="509">
                  <c:v>7.6778494857512147E-2</c:v>
                </c:pt>
                <c:pt idx="510">
                  <c:v>7.6770687101615914E-2</c:v>
                </c:pt>
                <c:pt idx="511">
                  <c:v>7.6809614789964897E-2</c:v>
                </c:pt>
                <c:pt idx="512">
                  <c:v>7.6807510819747682E-2</c:v>
                </c:pt>
                <c:pt idx="513">
                  <c:v>7.6730281518606155E-2</c:v>
                </c:pt>
                <c:pt idx="514">
                  <c:v>7.6705128259412975E-2</c:v>
                </c:pt>
                <c:pt idx="515">
                  <c:v>7.6691186471775322E-2</c:v>
                </c:pt>
                <c:pt idx="516">
                  <c:v>7.6720386075728744E-2</c:v>
                </c:pt>
                <c:pt idx="517">
                  <c:v>7.6685537036243603E-2</c:v>
                </c:pt>
                <c:pt idx="518">
                  <c:v>7.6644457751522163E-2</c:v>
                </c:pt>
                <c:pt idx="519">
                  <c:v>7.6646888459529369E-2</c:v>
                </c:pt>
                <c:pt idx="520">
                  <c:v>7.6659272369016984E-2</c:v>
                </c:pt>
                <c:pt idx="521">
                  <c:v>7.6642706260842991E-2</c:v>
                </c:pt>
                <c:pt idx="522">
                  <c:v>7.6657968259992285E-2</c:v>
                </c:pt>
                <c:pt idx="523">
                  <c:v>7.6675138245524216E-2</c:v>
                </c:pt>
                <c:pt idx="524">
                  <c:v>7.6683873731532473E-2</c:v>
                </c:pt>
                <c:pt idx="525">
                  <c:v>7.6682031018603672E-2</c:v>
                </c:pt>
                <c:pt idx="526">
                  <c:v>7.6694364989443334E-2</c:v>
                </c:pt>
                <c:pt idx="527">
                  <c:v>7.6709287607135121E-2</c:v>
                </c:pt>
                <c:pt idx="528">
                  <c:v>7.6690596228832855E-2</c:v>
                </c:pt>
                <c:pt idx="529">
                  <c:v>7.6654325216583177E-2</c:v>
                </c:pt>
                <c:pt idx="530">
                  <c:v>7.6655639425671968E-2</c:v>
                </c:pt>
                <c:pt idx="531">
                  <c:v>7.6634625462715933E-2</c:v>
                </c:pt>
                <c:pt idx="532">
                  <c:v>7.6589478486600859E-2</c:v>
                </c:pt>
                <c:pt idx="533">
                  <c:v>7.6577517536733641E-2</c:v>
                </c:pt>
                <c:pt idx="534">
                  <c:v>7.6580760979707091E-2</c:v>
                </c:pt>
                <c:pt idx="535">
                  <c:v>7.6591692814335241E-2</c:v>
                </c:pt>
                <c:pt idx="536">
                  <c:v>7.6600624329683814E-2</c:v>
                </c:pt>
                <c:pt idx="537">
                  <c:v>7.6599811901133616E-2</c:v>
                </c:pt>
                <c:pt idx="538">
                  <c:v>7.657747206560972E-2</c:v>
                </c:pt>
                <c:pt idx="539">
                  <c:v>7.6578937492751104E-2</c:v>
                </c:pt>
                <c:pt idx="540">
                  <c:v>7.6585941131532886E-2</c:v>
                </c:pt>
                <c:pt idx="541">
                  <c:v>7.6975717604657545E-2</c:v>
                </c:pt>
                <c:pt idx="542">
                  <c:v>7.7113859015670305E-2</c:v>
                </c:pt>
                <c:pt idx="543">
                  <c:v>7.7189402655177569E-2</c:v>
                </c:pt>
                <c:pt idx="544">
                  <c:v>7.7103933170844768E-2</c:v>
                </c:pt>
                <c:pt idx="545">
                  <c:v>7.7162714772463933E-2</c:v>
                </c:pt>
                <c:pt idx="546">
                  <c:v>7.7108564789488493E-2</c:v>
                </c:pt>
                <c:pt idx="547">
                  <c:v>7.7110211561426348E-2</c:v>
                </c:pt>
                <c:pt idx="548">
                  <c:v>7.7215790611337598E-2</c:v>
                </c:pt>
                <c:pt idx="549">
                  <c:v>7.7051842699849021E-2</c:v>
                </c:pt>
                <c:pt idx="550">
                  <c:v>7.7030615702799232E-2</c:v>
                </c:pt>
                <c:pt idx="551">
                  <c:v>7.6928874676893785E-2</c:v>
                </c:pt>
                <c:pt idx="552">
                  <c:v>7.6958784475724781E-2</c:v>
                </c:pt>
                <c:pt idx="553">
                  <c:v>7.70836502667092E-2</c:v>
                </c:pt>
                <c:pt idx="554">
                  <c:v>7.6701965791930657E-2</c:v>
                </c:pt>
                <c:pt idx="555">
                  <c:v>7.6699869472302507E-2</c:v>
                </c:pt>
                <c:pt idx="556">
                  <c:v>7.6772552264583585E-2</c:v>
                </c:pt>
                <c:pt idx="557">
                  <c:v>7.6883382019399191E-2</c:v>
                </c:pt>
                <c:pt idx="558">
                  <c:v>7.6912891913095277E-2</c:v>
                </c:pt>
                <c:pt idx="559">
                  <c:v>7.6988422561605124E-2</c:v>
                </c:pt>
                <c:pt idx="560">
                  <c:v>7.6931824127560694E-2</c:v>
                </c:pt>
                <c:pt idx="561">
                  <c:v>7.6907861340860473E-2</c:v>
                </c:pt>
                <c:pt idx="562">
                  <c:v>7.6903502922458455E-2</c:v>
                </c:pt>
                <c:pt idx="563">
                  <c:v>7.6785675977281503E-2</c:v>
                </c:pt>
                <c:pt idx="564">
                  <c:v>7.6643191945878805E-2</c:v>
                </c:pt>
                <c:pt idx="565">
                  <c:v>7.6721156413680061E-2</c:v>
                </c:pt>
                <c:pt idx="566">
                  <c:v>7.6798341359507083E-2</c:v>
                </c:pt>
                <c:pt idx="567">
                  <c:v>7.6610792951278733E-2</c:v>
                </c:pt>
                <c:pt idx="568">
                  <c:v>7.6552219210120703E-2</c:v>
                </c:pt>
                <c:pt idx="569">
                  <c:v>7.6529631761339298E-2</c:v>
                </c:pt>
                <c:pt idx="570">
                  <c:v>7.6530622210693788E-2</c:v>
                </c:pt>
                <c:pt idx="571">
                  <c:v>7.6490738250716853E-2</c:v>
                </c:pt>
                <c:pt idx="572">
                  <c:v>7.6107607413097522E-2</c:v>
                </c:pt>
                <c:pt idx="573">
                  <c:v>7.5867095504848853E-2</c:v>
                </c:pt>
                <c:pt idx="574">
                  <c:v>7.5861062699129164E-2</c:v>
                </c:pt>
                <c:pt idx="575">
                  <c:v>7.5827923765716426E-2</c:v>
                </c:pt>
                <c:pt idx="576">
                  <c:v>7.5828780351117966E-2</c:v>
                </c:pt>
                <c:pt idx="577">
                  <c:v>7.584418367830717E-2</c:v>
                </c:pt>
                <c:pt idx="578">
                  <c:v>7.5841081683893252E-2</c:v>
                </c:pt>
                <c:pt idx="579">
                  <c:v>7.5797729532412234E-2</c:v>
                </c:pt>
                <c:pt idx="580">
                  <c:v>7.5823220450827108E-2</c:v>
                </c:pt>
                <c:pt idx="581">
                  <c:v>7.5794165787096593E-2</c:v>
                </c:pt>
                <c:pt idx="582">
                  <c:v>7.5716160213796443E-2</c:v>
                </c:pt>
                <c:pt idx="583">
                  <c:v>7.5811325129131718E-2</c:v>
                </c:pt>
                <c:pt idx="584">
                  <c:v>7.5682211918478251E-2</c:v>
                </c:pt>
                <c:pt idx="585">
                  <c:v>7.5683693695522816E-2</c:v>
                </c:pt>
                <c:pt idx="586">
                  <c:v>7.5680033198382804E-2</c:v>
                </c:pt>
                <c:pt idx="587">
                  <c:v>7.5532157739819875E-2</c:v>
                </c:pt>
                <c:pt idx="588">
                  <c:v>7.5522030885181973E-2</c:v>
                </c:pt>
                <c:pt idx="589">
                  <c:v>7.5575514204496694E-2</c:v>
                </c:pt>
                <c:pt idx="590">
                  <c:v>7.5333574414238436E-2</c:v>
                </c:pt>
                <c:pt idx="591">
                  <c:v>7.5112508543133671E-2</c:v>
                </c:pt>
                <c:pt idx="592">
                  <c:v>7.5102064001559193E-2</c:v>
                </c:pt>
                <c:pt idx="593">
                  <c:v>7.5034490417925009E-2</c:v>
                </c:pt>
                <c:pt idx="594">
                  <c:v>7.4845610845406613E-2</c:v>
                </c:pt>
                <c:pt idx="595">
                  <c:v>7.483120208975011E-2</c:v>
                </c:pt>
                <c:pt idx="596">
                  <c:v>7.4811923372419986E-2</c:v>
                </c:pt>
                <c:pt idx="597">
                  <c:v>7.4737364733745634E-2</c:v>
                </c:pt>
                <c:pt idx="598">
                  <c:v>7.4508279655025947E-2</c:v>
                </c:pt>
                <c:pt idx="599">
                  <c:v>7.4510154313137331E-2</c:v>
                </c:pt>
                <c:pt idx="600">
                  <c:v>7.4278143908986974E-2</c:v>
                </c:pt>
                <c:pt idx="601">
                  <c:v>7.4241609160843103E-2</c:v>
                </c:pt>
                <c:pt idx="602">
                  <c:v>7.4198016998319433E-2</c:v>
                </c:pt>
                <c:pt idx="603">
                  <c:v>7.4174519491724392E-2</c:v>
                </c:pt>
                <c:pt idx="604">
                  <c:v>7.417415624315539E-2</c:v>
                </c:pt>
                <c:pt idx="605">
                  <c:v>7.4127254101099507E-2</c:v>
                </c:pt>
                <c:pt idx="606">
                  <c:v>7.35114386937811E-2</c:v>
                </c:pt>
                <c:pt idx="607">
                  <c:v>7.349375311323289E-2</c:v>
                </c:pt>
                <c:pt idx="608">
                  <c:v>7.3461065694389704E-2</c:v>
                </c:pt>
                <c:pt idx="609">
                  <c:v>7.348591493926003E-2</c:v>
                </c:pt>
                <c:pt idx="610">
                  <c:v>7.3366827627868253E-2</c:v>
                </c:pt>
                <c:pt idx="611">
                  <c:v>7.3008132143277032E-2</c:v>
                </c:pt>
                <c:pt idx="612">
                  <c:v>7.3010866856658488E-2</c:v>
                </c:pt>
                <c:pt idx="613">
                  <c:v>7.2980652917654432E-2</c:v>
                </c:pt>
                <c:pt idx="614">
                  <c:v>7.2963569536911188E-2</c:v>
                </c:pt>
                <c:pt idx="615">
                  <c:v>7.2960991488937435E-2</c:v>
                </c:pt>
                <c:pt idx="616">
                  <c:v>7.2946617314494477E-2</c:v>
                </c:pt>
                <c:pt idx="617">
                  <c:v>7.2930138756371818E-2</c:v>
                </c:pt>
                <c:pt idx="618">
                  <c:v>7.2923136417636342E-2</c:v>
                </c:pt>
                <c:pt idx="619">
                  <c:v>7.289487941515442E-2</c:v>
                </c:pt>
                <c:pt idx="620">
                  <c:v>7.2843304107440388E-2</c:v>
                </c:pt>
                <c:pt idx="621">
                  <c:v>7.2801614447765728E-2</c:v>
                </c:pt>
                <c:pt idx="622">
                  <c:v>7.2809607083053132E-2</c:v>
                </c:pt>
                <c:pt idx="623">
                  <c:v>7.2534357958841528E-2</c:v>
                </c:pt>
                <c:pt idx="624">
                  <c:v>7.2524946597006423E-2</c:v>
                </c:pt>
                <c:pt idx="625">
                  <c:v>7.2583891860201491E-2</c:v>
                </c:pt>
                <c:pt idx="626">
                  <c:v>7.2576055911274265E-2</c:v>
                </c:pt>
                <c:pt idx="627">
                  <c:v>7.2571947068001422E-2</c:v>
                </c:pt>
                <c:pt idx="628">
                  <c:v>7.2576297453064098E-2</c:v>
                </c:pt>
                <c:pt idx="629">
                  <c:v>7.2575835909323635E-2</c:v>
                </c:pt>
                <c:pt idx="630">
                  <c:v>7.2573282506550318E-2</c:v>
                </c:pt>
                <c:pt idx="631">
                  <c:v>7.2575514205540509E-2</c:v>
                </c:pt>
                <c:pt idx="632">
                  <c:v>7.2519675778632539E-2</c:v>
                </c:pt>
                <c:pt idx="633">
                  <c:v>7.2526491520181938E-2</c:v>
                </c:pt>
                <c:pt idx="634">
                  <c:v>7.249752029515405E-2</c:v>
                </c:pt>
                <c:pt idx="635">
                  <c:v>7.2496606194562205E-2</c:v>
                </c:pt>
                <c:pt idx="636">
                  <c:v>7.2383026657390243E-2</c:v>
                </c:pt>
                <c:pt idx="637">
                  <c:v>7.2266602864319643E-2</c:v>
                </c:pt>
                <c:pt idx="638">
                  <c:v>7.2170236336445398E-2</c:v>
                </c:pt>
                <c:pt idx="639">
                  <c:v>7.2173402921397317E-2</c:v>
                </c:pt>
                <c:pt idx="640">
                  <c:v>7.2168892503098422E-2</c:v>
                </c:pt>
                <c:pt idx="641">
                  <c:v>7.2141332728698007E-2</c:v>
                </c:pt>
                <c:pt idx="642">
                  <c:v>7.2145295302509738E-2</c:v>
                </c:pt>
                <c:pt idx="643">
                  <c:v>7.2067697673472972E-2</c:v>
                </c:pt>
                <c:pt idx="644">
                  <c:v>7.2039756456564283E-2</c:v>
                </c:pt>
                <c:pt idx="645">
                  <c:v>7.203819681867249E-2</c:v>
                </c:pt>
                <c:pt idx="646">
                  <c:v>7.1980324234107065E-2</c:v>
                </c:pt>
                <c:pt idx="647">
                  <c:v>7.196807648841716E-2</c:v>
                </c:pt>
                <c:pt idx="648">
                  <c:v>7.197236534915942E-2</c:v>
                </c:pt>
                <c:pt idx="649">
                  <c:v>7.1950737392863465E-2</c:v>
                </c:pt>
                <c:pt idx="650">
                  <c:v>7.1855705740129852E-2</c:v>
                </c:pt>
                <c:pt idx="651">
                  <c:v>7.1840348911242941E-2</c:v>
                </c:pt>
                <c:pt idx="652">
                  <c:v>7.1685058939602281E-2</c:v>
                </c:pt>
                <c:pt idx="653">
                  <c:v>7.167434095754692E-2</c:v>
                </c:pt>
                <c:pt idx="654">
                  <c:v>7.1343041342991631E-2</c:v>
                </c:pt>
                <c:pt idx="655">
                  <c:v>7.1249096918018021E-2</c:v>
                </c:pt>
                <c:pt idx="656">
                  <c:v>7.1247945243171892E-2</c:v>
                </c:pt>
                <c:pt idx="657">
                  <c:v>7.1162571696067572E-2</c:v>
                </c:pt>
                <c:pt idx="658">
                  <c:v>7.1157063986474672E-2</c:v>
                </c:pt>
                <c:pt idx="659">
                  <c:v>7.0880522845028951E-2</c:v>
                </c:pt>
                <c:pt idx="660">
                  <c:v>7.0880338971189241E-2</c:v>
                </c:pt>
                <c:pt idx="661">
                  <c:v>7.0869925374180243E-2</c:v>
                </c:pt>
                <c:pt idx="662">
                  <c:v>7.0877914879925605E-2</c:v>
                </c:pt>
                <c:pt idx="663">
                  <c:v>7.0711547643926467E-2</c:v>
                </c:pt>
                <c:pt idx="664">
                  <c:v>7.063805927084009E-2</c:v>
                </c:pt>
                <c:pt idx="665">
                  <c:v>7.0632399966167325E-2</c:v>
                </c:pt>
                <c:pt idx="666">
                  <c:v>7.0631118932378389E-2</c:v>
                </c:pt>
                <c:pt idx="667">
                  <c:v>7.0358330708438929E-2</c:v>
                </c:pt>
                <c:pt idx="668">
                  <c:v>6.9671310814708926E-2</c:v>
                </c:pt>
                <c:pt idx="669">
                  <c:v>6.8965959046089223E-2</c:v>
                </c:pt>
                <c:pt idx="670">
                  <c:v>6.8355939265719132E-2</c:v>
                </c:pt>
                <c:pt idx="671">
                  <c:v>6.81994156948173E-2</c:v>
                </c:pt>
                <c:pt idx="672">
                  <c:v>6.801836986063288E-2</c:v>
                </c:pt>
                <c:pt idx="673">
                  <c:v>6.7821645238412706E-2</c:v>
                </c:pt>
                <c:pt idx="674">
                  <c:v>6.7801080432788777E-2</c:v>
                </c:pt>
                <c:pt idx="675">
                  <c:v>6.7746898088006796E-2</c:v>
                </c:pt>
                <c:pt idx="676">
                  <c:v>6.7734476583649506E-2</c:v>
                </c:pt>
                <c:pt idx="677">
                  <c:v>6.7731324206057306E-2</c:v>
                </c:pt>
                <c:pt idx="678">
                  <c:v>6.7501471753305134E-2</c:v>
                </c:pt>
                <c:pt idx="679">
                  <c:v>6.735404081255851E-2</c:v>
                </c:pt>
                <c:pt idx="680">
                  <c:v>6.730336991113714E-2</c:v>
                </c:pt>
                <c:pt idx="681">
                  <c:v>6.7282718423717094E-2</c:v>
                </c:pt>
                <c:pt idx="682">
                  <c:v>6.7348592627565512E-2</c:v>
                </c:pt>
                <c:pt idx="683">
                  <c:v>6.7300350809363377E-2</c:v>
                </c:pt>
                <c:pt idx="684">
                  <c:v>6.7309756982705624E-2</c:v>
                </c:pt>
                <c:pt idx="685">
                  <c:v>6.7327067617201017E-2</c:v>
                </c:pt>
                <c:pt idx="686">
                  <c:v>6.7230358897286471E-2</c:v>
                </c:pt>
                <c:pt idx="687">
                  <c:v>6.7058686192961819E-2</c:v>
                </c:pt>
                <c:pt idx="688">
                  <c:v>6.6717051328258697E-2</c:v>
                </c:pt>
                <c:pt idx="689">
                  <c:v>6.6562532731820917E-2</c:v>
                </c:pt>
                <c:pt idx="690">
                  <c:v>6.6591833029323838E-2</c:v>
                </c:pt>
                <c:pt idx="691">
                  <c:v>6.6579192854352848E-2</c:v>
                </c:pt>
                <c:pt idx="692">
                  <c:v>6.6576878902938522E-2</c:v>
                </c:pt>
                <c:pt idx="693">
                  <c:v>6.6572118629243129E-2</c:v>
                </c:pt>
                <c:pt idx="694">
                  <c:v>6.6566382532246976E-2</c:v>
                </c:pt>
                <c:pt idx="695">
                  <c:v>6.639606113164008E-2</c:v>
                </c:pt>
                <c:pt idx="696">
                  <c:v>6.6417539936935818E-2</c:v>
                </c:pt>
                <c:pt idx="697">
                  <c:v>6.6525268891267364E-2</c:v>
                </c:pt>
                <c:pt idx="698">
                  <c:v>6.6584416133512334E-2</c:v>
                </c:pt>
                <c:pt idx="699">
                  <c:v>6.6584375902406095E-2</c:v>
                </c:pt>
                <c:pt idx="700">
                  <c:v>6.6605607945897288E-2</c:v>
                </c:pt>
                <c:pt idx="701">
                  <c:v>6.6624017336057925E-2</c:v>
                </c:pt>
                <c:pt idx="702">
                  <c:v>6.6662322584224054E-2</c:v>
                </c:pt>
                <c:pt idx="703">
                  <c:v>6.6571171703421694E-2</c:v>
                </c:pt>
                <c:pt idx="704">
                  <c:v>6.6510523111369874E-2</c:v>
                </c:pt>
                <c:pt idx="705">
                  <c:v>6.649209285347063E-2</c:v>
                </c:pt>
                <c:pt idx="706">
                  <c:v>6.6404187748604959E-2</c:v>
                </c:pt>
                <c:pt idx="707">
                  <c:v>6.6375446060979115E-2</c:v>
                </c:pt>
                <c:pt idx="708">
                  <c:v>6.6350902385446442E-2</c:v>
                </c:pt>
                <c:pt idx="709">
                  <c:v>6.6350090343458484E-2</c:v>
                </c:pt>
                <c:pt idx="710">
                  <c:v>6.6191266735846202E-2</c:v>
                </c:pt>
                <c:pt idx="711">
                  <c:v>6.6117154293073979E-2</c:v>
                </c:pt>
                <c:pt idx="712">
                  <c:v>6.6137526358618595E-2</c:v>
                </c:pt>
                <c:pt idx="713">
                  <c:v>6.612634442327206E-2</c:v>
                </c:pt>
                <c:pt idx="714">
                  <c:v>6.5931964773767421E-2</c:v>
                </c:pt>
                <c:pt idx="715">
                  <c:v>6.5903591874046236E-2</c:v>
                </c:pt>
                <c:pt idx="716">
                  <c:v>6.5797074477745798E-2</c:v>
                </c:pt>
                <c:pt idx="717">
                  <c:v>6.5763007745478885E-2</c:v>
                </c:pt>
                <c:pt idx="718">
                  <c:v>6.5713428847580635E-2</c:v>
                </c:pt>
                <c:pt idx="719">
                  <c:v>6.5713329861981112E-2</c:v>
                </c:pt>
                <c:pt idx="720">
                  <c:v>6.4808371048715938E-2</c:v>
                </c:pt>
                <c:pt idx="721">
                  <c:v>6.4538515887299405E-2</c:v>
                </c:pt>
                <c:pt idx="722">
                  <c:v>6.4275522126679807E-2</c:v>
                </c:pt>
                <c:pt idx="723">
                  <c:v>6.4148668588888388E-2</c:v>
                </c:pt>
                <c:pt idx="724">
                  <c:v>6.4112610455254362E-2</c:v>
                </c:pt>
                <c:pt idx="725">
                  <c:v>6.391917658529768E-2</c:v>
                </c:pt>
                <c:pt idx="726">
                  <c:v>6.3761196324227234E-2</c:v>
                </c:pt>
                <c:pt idx="727">
                  <c:v>6.3763750786320503E-2</c:v>
                </c:pt>
                <c:pt idx="728">
                  <c:v>6.3764230430034416E-2</c:v>
                </c:pt>
                <c:pt idx="729">
                  <c:v>6.3908412965525185E-2</c:v>
                </c:pt>
                <c:pt idx="730">
                  <c:v>6.3917107570707329E-2</c:v>
                </c:pt>
                <c:pt idx="731">
                  <c:v>6.3904269650845738E-2</c:v>
                </c:pt>
                <c:pt idx="732">
                  <c:v>6.3755889592715193E-2</c:v>
                </c:pt>
                <c:pt idx="733">
                  <c:v>6.3697546948349421E-2</c:v>
                </c:pt>
                <c:pt idx="734">
                  <c:v>6.3689329264274619E-2</c:v>
                </c:pt>
                <c:pt idx="735">
                  <c:v>6.3602122893627433E-2</c:v>
                </c:pt>
                <c:pt idx="736">
                  <c:v>6.3523505073103781E-2</c:v>
                </c:pt>
                <c:pt idx="737">
                  <c:v>6.353174769973928E-2</c:v>
                </c:pt>
                <c:pt idx="738">
                  <c:v>6.3459855926004644E-2</c:v>
                </c:pt>
                <c:pt idx="739">
                  <c:v>6.3221349841071764E-2</c:v>
                </c:pt>
                <c:pt idx="740">
                  <c:v>6.3220891227918449E-2</c:v>
                </c:pt>
                <c:pt idx="741">
                  <c:v>6.3180083941501958E-2</c:v>
                </c:pt>
                <c:pt idx="742">
                  <c:v>6.3143571952139793E-2</c:v>
                </c:pt>
                <c:pt idx="743">
                  <c:v>6.2980961359021953E-2</c:v>
                </c:pt>
                <c:pt idx="744">
                  <c:v>6.2768229838889411E-2</c:v>
                </c:pt>
                <c:pt idx="745">
                  <c:v>6.2774442057932492E-2</c:v>
                </c:pt>
                <c:pt idx="746">
                  <c:v>6.2788496900823026E-2</c:v>
                </c:pt>
                <c:pt idx="747">
                  <c:v>6.2791348851435808E-2</c:v>
                </c:pt>
                <c:pt idx="748">
                  <c:v>6.25648495339233E-2</c:v>
                </c:pt>
                <c:pt idx="749">
                  <c:v>6.2502417515330325E-2</c:v>
                </c:pt>
                <c:pt idx="750">
                  <c:v>6.2435935190227193E-2</c:v>
                </c:pt>
                <c:pt idx="751">
                  <c:v>6.2428385056613647E-2</c:v>
                </c:pt>
                <c:pt idx="752">
                  <c:v>6.2417731215918322E-2</c:v>
                </c:pt>
                <c:pt idx="753">
                  <c:v>6.2414930185254645E-2</c:v>
                </c:pt>
                <c:pt idx="754">
                  <c:v>6.2414935838585719E-2</c:v>
                </c:pt>
                <c:pt idx="755">
                  <c:v>6.2396784808433976E-2</c:v>
                </c:pt>
                <c:pt idx="756">
                  <c:v>6.2391451285609717E-2</c:v>
                </c:pt>
                <c:pt idx="757">
                  <c:v>6.2385698837728348E-2</c:v>
                </c:pt>
                <c:pt idx="758">
                  <c:v>6.2381783952026121E-2</c:v>
                </c:pt>
                <c:pt idx="759">
                  <c:v>6.2382154051938282E-2</c:v>
                </c:pt>
                <c:pt idx="760">
                  <c:v>6.2379942035795694E-2</c:v>
                </c:pt>
                <c:pt idx="761">
                  <c:v>6.2360158539342923E-2</c:v>
                </c:pt>
                <c:pt idx="762">
                  <c:v>6.2348340130053359E-2</c:v>
                </c:pt>
                <c:pt idx="763">
                  <c:v>6.2264760960011524E-2</c:v>
                </c:pt>
                <c:pt idx="764">
                  <c:v>6.2264209272891856E-2</c:v>
                </c:pt>
                <c:pt idx="765">
                  <c:v>6.2263361845474187E-2</c:v>
                </c:pt>
                <c:pt idx="766">
                  <c:v>6.2249601443881981E-2</c:v>
                </c:pt>
                <c:pt idx="767">
                  <c:v>6.2253452833628722E-2</c:v>
                </c:pt>
                <c:pt idx="768">
                  <c:v>6.225285562247395E-2</c:v>
                </c:pt>
                <c:pt idx="769">
                  <c:v>6.2195022697058358E-2</c:v>
                </c:pt>
                <c:pt idx="770">
                  <c:v>6.2189905339153292E-2</c:v>
                </c:pt>
                <c:pt idx="771">
                  <c:v>6.2364821308857843E-2</c:v>
                </c:pt>
                <c:pt idx="772">
                  <c:v>6.2258674296893274E-2</c:v>
                </c:pt>
                <c:pt idx="773">
                  <c:v>6.2183778424994972E-2</c:v>
                </c:pt>
                <c:pt idx="774">
                  <c:v>6.2120701250012393E-2</c:v>
                </c:pt>
                <c:pt idx="775">
                  <c:v>6.2020550655088214E-2</c:v>
                </c:pt>
                <c:pt idx="776">
                  <c:v>6.1974438063424099E-2</c:v>
                </c:pt>
                <c:pt idx="777">
                  <c:v>6.1978865489339612E-2</c:v>
                </c:pt>
                <c:pt idx="778">
                  <c:v>6.1535827196578123E-2</c:v>
                </c:pt>
                <c:pt idx="779">
                  <c:v>6.1540910428564417E-2</c:v>
                </c:pt>
                <c:pt idx="780">
                  <c:v>6.1516028550478191E-2</c:v>
                </c:pt>
                <c:pt idx="781">
                  <c:v>6.1468557348836536E-2</c:v>
                </c:pt>
                <c:pt idx="782">
                  <c:v>6.1444892429705987E-2</c:v>
                </c:pt>
                <c:pt idx="783">
                  <c:v>6.1405187449540266E-2</c:v>
                </c:pt>
                <c:pt idx="784">
                  <c:v>6.1314785663315649E-2</c:v>
                </c:pt>
                <c:pt idx="785">
                  <c:v>6.1318337856019735E-2</c:v>
                </c:pt>
                <c:pt idx="786">
                  <c:v>6.1274851526373672E-2</c:v>
                </c:pt>
                <c:pt idx="787">
                  <c:v>6.1275327703611784E-2</c:v>
                </c:pt>
                <c:pt idx="788">
                  <c:v>6.1445958268059521E-2</c:v>
                </c:pt>
                <c:pt idx="789">
                  <c:v>6.1424845071569326E-2</c:v>
                </c:pt>
                <c:pt idx="790">
                  <c:v>6.1422892969243421E-2</c:v>
                </c:pt>
                <c:pt idx="791">
                  <c:v>6.1410120928836333E-2</c:v>
                </c:pt>
                <c:pt idx="792">
                  <c:v>6.1135881653264862E-2</c:v>
                </c:pt>
                <c:pt idx="793">
                  <c:v>5.7990592559337681E-2</c:v>
                </c:pt>
                <c:pt idx="794">
                  <c:v>5.7229995991509526E-2</c:v>
                </c:pt>
                <c:pt idx="795">
                  <c:v>5.6662652962302336E-2</c:v>
                </c:pt>
                <c:pt idx="796">
                  <c:v>5.6350270701493156E-2</c:v>
                </c:pt>
                <c:pt idx="797">
                  <c:v>5.6106432843950581E-2</c:v>
                </c:pt>
                <c:pt idx="798">
                  <c:v>5.5918917977643354E-2</c:v>
                </c:pt>
                <c:pt idx="799">
                  <c:v>5.5678626443561488E-2</c:v>
                </c:pt>
                <c:pt idx="800">
                  <c:v>5.5678746103886109E-2</c:v>
                </c:pt>
                <c:pt idx="801">
                  <c:v>5.5631460166332324E-2</c:v>
                </c:pt>
                <c:pt idx="802">
                  <c:v>5.5635416498190891E-2</c:v>
                </c:pt>
                <c:pt idx="803">
                  <c:v>5.5660590767717379E-2</c:v>
                </c:pt>
                <c:pt idx="804">
                  <c:v>5.5586910906974117E-2</c:v>
                </c:pt>
                <c:pt idx="805">
                  <c:v>5.5603320798650213E-2</c:v>
                </c:pt>
                <c:pt idx="806">
                  <c:v>5.5561286224466128E-2</c:v>
                </c:pt>
                <c:pt idx="807">
                  <c:v>5.5557036028595165E-2</c:v>
                </c:pt>
                <c:pt idx="808">
                  <c:v>5.4951959801366725E-2</c:v>
                </c:pt>
                <c:pt idx="809">
                  <c:v>5.4946442932530988E-2</c:v>
                </c:pt>
                <c:pt idx="810">
                  <c:v>5.4874238233080894E-2</c:v>
                </c:pt>
                <c:pt idx="811">
                  <c:v>5.4841518372668707E-2</c:v>
                </c:pt>
                <c:pt idx="812">
                  <c:v>5.4838612450545589E-2</c:v>
                </c:pt>
                <c:pt idx="813">
                  <c:v>5.4844508575846794E-2</c:v>
                </c:pt>
                <c:pt idx="814">
                  <c:v>5.4730561249498016E-2</c:v>
                </c:pt>
                <c:pt idx="815">
                  <c:v>5.4721689885722527E-2</c:v>
                </c:pt>
                <c:pt idx="816">
                  <c:v>5.4732881867946621E-2</c:v>
                </c:pt>
                <c:pt idx="817">
                  <c:v>5.4311168438145797E-2</c:v>
                </c:pt>
                <c:pt idx="818">
                  <c:v>5.414681324197089E-2</c:v>
                </c:pt>
                <c:pt idx="819">
                  <c:v>5.4160715362870329E-2</c:v>
                </c:pt>
                <c:pt idx="820">
                  <c:v>5.3985237413535961E-2</c:v>
                </c:pt>
                <c:pt idx="821">
                  <c:v>5.2430201694393129E-2</c:v>
                </c:pt>
                <c:pt idx="822">
                  <c:v>5.238227211308491E-2</c:v>
                </c:pt>
                <c:pt idx="823">
                  <c:v>5.2388687783078258E-2</c:v>
                </c:pt>
                <c:pt idx="824">
                  <c:v>5.2417313543579577E-2</c:v>
                </c:pt>
                <c:pt idx="825">
                  <c:v>5.2456281246421946E-2</c:v>
                </c:pt>
                <c:pt idx="826">
                  <c:v>5.2423104670488274E-2</c:v>
                </c:pt>
                <c:pt idx="827">
                  <c:v>5.2413487309590376E-2</c:v>
                </c:pt>
                <c:pt idx="828">
                  <c:v>5.2345845187597065E-2</c:v>
                </c:pt>
                <c:pt idx="829">
                  <c:v>5.1982876089006383E-2</c:v>
                </c:pt>
                <c:pt idx="830">
                  <c:v>5.1903353892702404E-2</c:v>
                </c:pt>
                <c:pt idx="831">
                  <c:v>5.1730227505281098E-2</c:v>
                </c:pt>
                <c:pt idx="832">
                  <c:v>5.1762531469035152E-2</c:v>
                </c:pt>
                <c:pt idx="833">
                  <c:v>5.1696180895065183E-2</c:v>
                </c:pt>
                <c:pt idx="834">
                  <c:v>5.1631084673840394E-2</c:v>
                </c:pt>
                <c:pt idx="835">
                  <c:v>5.1423872674016907E-2</c:v>
                </c:pt>
                <c:pt idx="836">
                  <c:v>5.1414232682556474E-2</c:v>
                </c:pt>
                <c:pt idx="837">
                  <c:v>5.1412392725061075E-2</c:v>
                </c:pt>
                <c:pt idx="838">
                  <c:v>5.1384228230093573E-2</c:v>
                </c:pt>
                <c:pt idx="839">
                  <c:v>5.1383450825241241E-2</c:v>
                </c:pt>
                <c:pt idx="840">
                  <c:v>5.1363014206366187E-2</c:v>
                </c:pt>
                <c:pt idx="841">
                  <c:v>5.1211807645075727E-2</c:v>
                </c:pt>
                <c:pt idx="842">
                  <c:v>5.1116179374290478E-2</c:v>
                </c:pt>
                <c:pt idx="843">
                  <c:v>5.1157850386610547E-2</c:v>
                </c:pt>
                <c:pt idx="844">
                  <c:v>5.1156556216455873E-2</c:v>
                </c:pt>
                <c:pt idx="845">
                  <c:v>5.1135459727817544E-2</c:v>
                </c:pt>
                <c:pt idx="846">
                  <c:v>5.1036487939675343E-2</c:v>
                </c:pt>
                <c:pt idx="847">
                  <c:v>5.1017802318512197E-2</c:v>
                </c:pt>
                <c:pt idx="848">
                  <c:v>5.1002676870275987E-2</c:v>
                </c:pt>
                <c:pt idx="849">
                  <c:v>5.1002302158844194E-2</c:v>
                </c:pt>
                <c:pt idx="850">
                  <c:v>5.0992758360644673E-2</c:v>
                </c:pt>
                <c:pt idx="851">
                  <c:v>5.0966019300370591E-2</c:v>
                </c:pt>
                <c:pt idx="852">
                  <c:v>5.0933760566714822E-2</c:v>
                </c:pt>
                <c:pt idx="853">
                  <c:v>5.0755787220072728E-2</c:v>
                </c:pt>
                <c:pt idx="854">
                  <c:v>5.0681694762369396E-2</c:v>
                </c:pt>
                <c:pt idx="855">
                  <c:v>5.0678055647637867E-2</c:v>
                </c:pt>
                <c:pt idx="856">
                  <c:v>5.0616738209326384E-2</c:v>
                </c:pt>
                <c:pt idx="857">
                  <c:v>5.0616485578643955E-2</c:v>
                </c:pt>
                <c:pt idx="858">
                  <c:v>5.0701180550632982E-2</c:v>
                </c:pt>
                <c:pt idx="859">
                  <c:v>5.0719788980547555E-2</c:v>
                </c:pt>
                <c:pt idx="860">
                  <c:v>5.0563373876921232E-2</c:v>
                </c:pt>
                <c:pt idx="861">
                  <c:v>5.0524529118579603E-2</c:v>
                </c:pt>
                <c:pt idx="862">
                  <c:v>5.0393492029956438E-2</c:v>
                </c:pt>
                <c:pt idx="863">
                  <c:v>5.0407614648892311E-2</c:v>
                </c:pt>
                <c:pt idx="864">
                  <c:v>5.0394365907881128E-2</c:v>
                </c:pt>
                <c:pt idx="865">
                  <c:v>5.0355735240123128E-2</c:v>
                </c:pt>
                <c:pt idx="866">
                  <c:v>5.0396341753460916E-2</c:v>
                </c:pt>
                <c:pt idx="867">
                  <c:v>5.0334007218708607E-2</c:v>
                </c:pt>
                <c:pt idx="868">
                  <c:v>5.0230731900204544E-2</c:v>
                </c:pt>
                <c:pt idx="869">
                  <c:v>5.0218981450025874E-2</c:v>
                </c:pt>
                <c:pt idx="870">
                  <c:v>5.0134677964594178E-2</c:v>
                </c:pt>
                <c:pt idx="871">
                  <c:v>4.9566999720921122E-2</c:v>
                </c:pt>
                <c:pt idx="872">
                  <c:v>4.8002546231043997E-2</c:v>
                </c:pt>
                <c:pt idx="873">
                  <c:v>4.8003727141486659E-2</c:v>
                </c:pt>
                <c:pt idx="874">
                  <c:v>4.8038194625321273E-2</c:v>
                </c:pt>
                <c:pt idx="875">
                  <c:v>4.7447426337723184E-2</c:v>
                </c:pt>
                <c:pt idx="876">
                  <c:v>4.742552929823729E-2</c:v>
                </c:pt>
                <c:pt idx="877">
                  <c:v>4.7232653356268181E-2</c:v>
                </c:pt>
                <c:pt idx="878">
                  <c:v>4.7203944709160964E-2</c:v>
                </c:pt>
                <c:pt idx="879">
                  <c:v>4.7286088498156763E-2</c:v>
                </c:pt>
                <c:pt idx="880">
                  <c:v>4.765310689899889E-2</c:v>
                </c:pt>
                <c:pt idx="881">
                  <c:v>4.7691649844099876E-2</c:v>
                </c:pt>
                <c:pt idx="882">
                  <c:v>4.7666231651895187E-2</c:v>
                </c:pt>
                <c:pt idx="883">
                  <c:v>4.7616399168242583E-2</c:v>
                </c:pt>
                <c:pt idx="884">
                  <c:v>4.7607064627964074E-2</c:v>
                </c:pt>
                <c:pt idx="885">
                  <c:v>4.7598272581101712E-2</c:v>
                </c:pt>
                <c:pt idx="886">
                  <c:v>4.7620454014906818E-2</c:v>
                </c:pt>
                <c:pt idx="887">
                  <c:v>4.7609281673469887E-2</c:v>
                </c:pt>
                <c:pt idx="888">
                  <c:v>4.7608032661527362E-2</c:v>
                </c:pt>
                <c:pt idx="889">
                  <c:v>4.6772946198812636E-2</c:v>
                </c:pt>
                <c:pt idx="890">
                  <c:v>4.6724024301799554E-2</c:v>
                </c:pt>
                <c:pt idx="891">
                  <c:v>4.6751107599189913E-2</c:v>
                </c:pt>
                <c:pt idx="892">
                  <c:v>4.6718000619353814E-2</c:v>
                </c:pt>
                <c:pt idx="893">
                  <c:v>4.6717894998939108E-2</c:v>
                </c:pt>
                <c:pt idx="894">
                  <c:v>4.6588136554140583E-2</c:v>
                </c:pt>
                <c:pt idx="895">
                  <c:v>4.549317670914587E-2</c:v>
                </c:pt>
                <c:pt idx="896">
                  <c:v>4.476699091788517E-2</c:v>
                </c:pt>
                <c:pt idx="897">
                  <c:v>4.4482480330667602E-2</c:v>
                </c:pt>
                <c:pt idx="898">
                  <c:v>4.4460354513244107E-2</c:v>
                </c:pt>
                <c:pt idx="899">
                  <c:v>4.4364402169212315E-2</c:v>
                </c:pt>
                <c:pt idx="900">
                  <c:v>4.425861248243762E-2</c:v>
                </c:pt>
                <c:pt idx="901">
                  <c:v>4.420643839041747E-2</c:v>
                </c:pt>
                <c:pt idx="902">
                  <c:v>4.4207192895978811E-2</c:v>
                </c:pt>
                <c:pt idx="903">
                  <c:v>4.424710576476068E-2</c:v>
                </c:pt>
                <c:pt idx="904">
                  <c:v>4.4115413897707526E-2</c:v>
                </c:pt>
                <c:pt idx="905">
                  <c:v>4.4119932984068376E-2</c:v>
                </c:pt>
                <c:pt idx="906">
                  <c:v>4.4086100556850479E-2</c:v>
                </c:pt>
                <c:pt idx="907">
                  <c:v>4.4080008430405423E-2</c:v>
                </c:pt>
                <c:pt idx="908">
                  <c:v>4.4058676636252875E-2</c:v>
                </c:pt>
                <c:pt idx="909">
                  <c:v>4.4067644120526293E-2</c:v>
                </c:pt>
                <c:pt idx="910">
                  <c:v>4.4061158206167093E-2</c:v>
                </c:pt>
                <c:pt idx="911">
                  <c:v>4.4056997332375628E-2</c:v>
                </c:pt>
                <c:pt idx="912">
                  <c:v>4.4007834600443926E-2</c:v>
                </c:pt>
                <c:pt idx="913">
                  <c:v>4.3983837804610841E-2</c:v>
                </c:pt>
                <c:pt idx="914">
                  <c:v>4.398136432809651E-2</c:v>
                </c:pt>
                <c:pt idx="915">
                  <c:v>4.3888373960810058E-2</c:v>
                </c:pt>
                <c:pt idx="916">
                  <c:v>4.3859701819384582E-2</c:v>
                </c:pt>
                <c:pt idx="917">
                  <c:v>4.3860998681361861E-2</c:v>
                </c:pt>
                <c:pt idx="918">
                  <c:v>4.3860766976003836E-2</c:v>
                </c:pt>
                <c:pt idx="919">
                  <c:v>4.3782466839338341E-2</c:v>
                </c:pt>
                <c:pt idx="920">
                  <c:v>4.3785942071080414E-2</c:v>
                </c:pt>
                <c:pt idx="921">
                  <c:v>4.3782030220021924E-2</c:v>
                </c:pt>
                <c:pt idx="922">
                  <c:v>4.3796677031174923E-2</c:v>
                </c:pt>
                <c:pt idx="923">
                  <c:v>4.3788677630125727E-2</c:v>
                </c:pt>
                <c:pt idx="924">
                  <c:v>4.3611402843787027E-2</c:v>
                </c:pt>
                <c:pt idx="925">
                  <c:v>4.3609657821375859E-2</c:v>
                </c:pt>
                <c:pt idx="926">
                  <c:v>4.3624335918327303E-2</c:v>
                </c:pt>
                <c:pt idx="927">
                  <c:v>4.3642845001564401E-2</c:v>
                </c:pt>
                <c:pt idx="928">
                  <c:v>4.3640305207968355E-2</c:v>
                </c:pt>
                <c:pt idx="929">
                  <c:v>4.3721385285780567E-2</c:v>
                </c:pt>
                <c:pt idx="930">
                  <c:v>4.3704158879961971E-2</c:v>
                </c:pt>
                <c:pt idx="931">
                  <c:v>4.3752980667919904E-2</c:v>
                </c:pt>
                <c:pt idx="932">
                  <c:v>4.3764360822372478E-2</c:v>
                </c:pt>
                <c:pt idx="933">
                  <c:v>4.3728024022154734E-2</c:v>
                </c:pt>
                <c:pt idx="934">
                  <c:v>4.3666470352159724E-2</c:v>
                </c:pt>
                <c:pt idx="935">
                  <c:v>4.3354570431514479E-2</c:v>
                </c:pt>
                <c:pt idx="936">
                  <c:v>4.3242471230868176E-2</c:v>
                </c:pt>
                <c:pt idx="937">
                  <c:v>4.3252864952486064E-2</c:v>
                </c:pt>
                <c:pt idx="938">
                  <c:v>4.3526435707456283E-2</c:v>
                </c:pt>
                <c:pt idx="939">
                  <c:v>4.3533504425198696E-2</c:v>
                </c:pt>
                <c:pt idx="940">
                  <c:v>4.3378894295456778E-2</c:v>
                </c:pt>
                <c:pt idx="941">
                  <c:v>4.3374886712060377E-2</c:v>
                </c:pt>
                <c:pt idx="942">
                  <c:v>4.3483829823832761E-2</c:v>
                </c:pt>
                <c:pt idx="943">
                  <c:v>4.3480824839680625E-2</c:v>
                </c:pt>
                <c:pt idx="944">
                  <c:v>4.3478306367945987E-2</c:v>
                </c:pt>
                <c:pt idx="945">
                  <c:v>4.3433367277068938E-2</c:v>
                </c:pt>
                <c:pt idx="946">
                  <c:v>4.3442265385607672E-2</c:v>
                </c:pt>
                <c:pt idx="947">
                  <c:v>4.3425171256095491E-2</c:v>
                </c:pt>
                <c:pt idx="948">
                  <c:v>4.3482879782203429E-2</c:v>
                </c:pt>
                <c:pt idx="949">
                  <c:v>4.3485692077753109E-2</c:v>
                </c:pt>
                <c:pt idx="950">
                  <c:v>4.3524719926227522E-2</c:v>
                </c:pt>
                <c:pt idx="951">
                  <c:v>4.343967588903383E-2</c:v>
                </c:pt>
                <c:pt idx="952">
                  <c:v>4.3381213548833841E-2</c:v>
                </c:pt>
                <c:pt idx="953">
                  <c:v>4.341631640946228E-2</c:v>
                </c:pt>
                <c:pt idx="954">
                  <c:v>4.3416229191487903E-2</c:v>
                </c:pt>
                <c:pt idx="955">
                  <c:v>4.3661110992219039E-2</c:v>
                </c:pt>
                <c:pt idx="956">
                  <c:v>4.3794540939236806E-2</c:v>
                </c:pt>
                <c:pt idx="957">
                  <c:v>4.3812824995032307E-2</c:v>
                </c:pt>
                <c:pt idx="958">
                  <c:v>4.3795075304402013E-2</c:v>
                </c:pt>
                <c:pt idx="959">
                  <c:v>4.3890193005947278E-2</c:v>
                </c:pt>
                <c:pt idx="960">
                  <c:v>4.391049471882047E-2</c:v>
                </c:pt>
                <c:pt idx="961">
                  <c:v>4.3832904251181658E-2</c:v>
                </c:pt>
                <c:pt idx="962">
                  <c:v>4.3900435396322761E-2</c:v>
                </c:pt>
                <c:pt idx="963">
                  <c:v>4.3888337951251487E-2</c:v>
                </c:pt>
                <c:pt idx="964">
                  <c:v>4.3850861606277637E-2</c:v>
                </c:pt>
                <c:pt idx="965">
                  <c:v>4.3769318063503704E-2</c:v>
                </c:pt>
                <c:pt idx="966">
                  <c:v>4.3732310351942513E-2</c:v>
                </c:pt>
                <c:pt idx="967">
                  <c:v>4.3680067577903027E-2</c:v>
                </c:pt>
                <c:pt idx="968">
                  <c:v>4.3655924863576973E-2</c:v>
                </c:pt>
                <c:pt idx="969">
                  <c:v>4.3657406553090874E-2</c:v>
                </c:pt>
                <c:pt idx="970">
                  <c:v>4.3626986241559564E-2</c:v>
                </c:pt>
                <c:pt idx="971">
                  <c:v>4.3548224861466985E-2</c:v>
                </c:pt>
                <c:pt idx="972">
                  <c:v>4.3444676842620523E-2</c:v>
                </c:pt>
                <c:pt idx="973">
                  <c:v>4.3414553348595522E-2</c:v>
                </c:pt>
                <c:pt idx="974">
                  <c:v>4.2818744747518192E-2</c:v>
                </c:pt>
                <c:pt idx="975">
                  <c:v>4.2783713760228409E-2</c:v>
                </c:pt>
                <c:pt idx="976">
                  <c:v>4.2274446247324127E-2</c:v>
                </c:pt>
                <c:pt idx="977">
                  <c:v>4.2365469762755473E-2</c:v>
                </c:pt>
                <c:pt idx="978">
                  <c:v>4.21752750231481E-2</c:v>
                </c:pt>
                <c:pt idx="979">
                  <c:v>4.2178992891474906E-2</c:v>
                </c:pt>
                <c:pt idx="980">
                  <c:v>4.185406388290417E-2</c:v>
                </c:pt>
                <c:pt idx="981">
                  <c:v>3.7661153811957317E-2</c:v>
                </c:pt>
                <c:pt idx="982">
                  <c:v>3.7690012790427808E-2</c:v>
                </c:pt>
                <c:pt idx="983">
                  <c:v>3.763944272969888E-2</c:v>
                </c:pt>
                <c:pt idx="984">
                  <c:v>3.6837260756380837E-2</c:v>
                </c:pt>
                <c:pt idx="985">
                  <c:v>3.6840398389187748E-2</c:v>
                </c:pt>
                <c:pt idx="986">
                  <c:v>3.6830783397437714E-2</c:v>
                </c:pt>
                <c:pt idx="987">
                  <c:v>3.6832783243096752E-2</c:v>
                </c:pt>
                <c:pt idx="988">
                  <c:v>3.6770964417491468E-2</c:v>
                </c:pt>
                <c:pt idx="989">
                  <c:v>3.6770262827048525E-2</c:v>
                </c:pt>
                <c:pt idx="990">
                  <c:v>3.6771810804613836E-2</c:v>
                </c:pt>
                <c:pt idx="991">
                  <c:v>3.6779020038303974E-2</c:v>
                </c:pt>
                <c:pt idx="992">
                  <c:v>3.6715889100252599E-2</c:v>
                </c:pt>
                <c:pt idx="993">
                  <c:v>3.658869429671515E-2</c:v>
                </c:pt>
                <c:pt idx="994">
                  <c:v>3.6566787116825643E-2</c:v>
                </c:pt>
                <c:pt idx="995">
                  <c:v>3.6566658869872405E-2</c:v>
                </c:pt>
                <c:pt idx="996">
                  <c:v>3.6492407116822008E-2</c:v>
                </c:pt>
                <c:pt idx="997">
                  <c:v>3.6288863724640061E-2</c:v>
                </c:pt>
                <c:pt idx="998">
                  <c:v>3.6154263804416255E-2</c:v>
                </c:pt>
                <c:pt idx="999">
                  <c:v>3.5905153284694166E-2</c:v>
                </c:pt>
                <c:pt idx="1000">
                  <c:v>3.5639860561221037E-2</c:v>
                </c:pt>
                <c:pt idx="1001">
                  <c:v>3.5642289147943096E-2</c:v>
                </c:pt>
                <c:pt idx="1002">
                  <c:v>3.5114947666826893E-2</c:v>
                </c:pt>
                <c:pt idx="1003">
                  <c:v>3.4948352965462365E-2</c:v>
                </c:pt>
                <c:pt idx="1004">
                  <c:v>3.4917472037526855E-2</c:v>
                </c:pt>
                <c:pt idx="1005">
                  <c:v>3.4921718930450409E-2</c:v>
                </c:pt>
                <c:pt idx="1006">
                  <c:v>3.4920150916848622E-2</c:v>
                </c:pt>
                <c:pt idx="1007">
                  <c:v>3.4918648090776654E-2</c:v>
                </c:pt>
                <c:pt idx="1008">
                  <c:v>3.4916600818557776E-2</c:v>
                </c:pt>
                <c:pt idx="1009">
                  <c:v>3.4873267327491395E-2</c:v>
                </c:pt>
                <c:pt idx="1010">
                  <c:v>3.487475908383704E-2</c:v>
                </c:pt>
                <c:pt idx="1011">
                  <c:v>3.4817268382770515E-2</c:v>
                </c:pt>
                <c:pt idx="1012">
                  <c:v>3.482027593417078E-2</c:v>
                </c:pt>
                <c:pt idx="1013">
                  <c:v>3.4827637041739141E-2</c:v>
                </c:pt>
                <c:pt idx="1014">
                  <c:v>3.4814324889186822E-2</c:v>
                </c:pt>
                <c:pt idx="1015">
                  <c:v>3.4798345387402667E-2</c:v>
                </c:pt>
                <c:pt idx="1016">
                  <c:v>3.4658388946701431E-2</c:v>
                </c:pt>
                <c:pt idx="1017">
                  <c:v>3.4696619217248689E-2</c:v>
                </c:pt>
                <c:pt idx="1018">
                  <c:v>3.4699499671856912E-2</c:v>
                </c:pt>
                <c:pt idx="1019">
                  <c:v>3.4694852091095844E-2</c:v>
                </c:pt>
                <c:pt idx="1020">
                  <c:v>3.4613492065960198E-2</c:v>
                </c:pt>
                <c:pt idx="1021">
                  <c:v>3.4580062160564237E-2</c:v>
                </c:pt>
                <c:pt idx="1022">
                  <c:v>3.4547861577382641E-2</c:v>
                </c:pt>
                <c:pt idx="1023">
                  <c:v>3.4414538607926856E-2</c:v>
                </c:pt>
                <c:pt idx="1024">
                  <c:v>3.4396094478018738E-2</c:v>
                </c:pt>
                <c:pt idx="1025">
                  <c:v>3.4459794365282077E-2</c:v>
                </c:pt>
                <c:pt idx="1026">
                  <c:v>3.4457186912677885E-2</c:v>
                </c:pt>
                <c:pt idx="1027">
                  <c:v>3.4587401539007849E-2</c:v>
                </c:pt>
                <c:pt idx="1028">
                  <c:v>3.4609233209261389E-2</c:v>
                </c:pt>
                <c:pt idx="1029">
                  <c:v>3.4612636366003945E-2</c:v>
                </c:pt>
                <c:pt idx="1030">
                  <c:v>3.4610949230092371E-2</c:v>
                </c:pt>
                <c:pt idx="1031">
                  <c:v>3.460986246132336E-2</c:v>
                </c:pt>
                <c:pt idx="1032">
                  <c:v>3.4607779691136764E-2</c:v>
                </c:pt>
                <c:pt idx="1033">
                  <c:v>3.4524617877100622E-2</c:v>
                </c:pt>
                <c:pt idx="1034">
                  <c:v>3.4488441096247817E-2</c:v>
                </c:pt>
                <c:pt idx="1035">
                  <c:v>3.4455657046782801E-2</c:v>
                </c:pt>
                <c:pt idx="1036">
                  <c:v>3.4464957502401763E-2</c:v>
                </c:pt>
                <c:pt idx="1037">
                  <c:v>3.4465109729596363E-2</c:v>
                </c:pt>
                <c:pt idx="1038">
                  <c:v>3.448768167064379E-2</c:v>
                </c:pt>
                <c:pt idx="1039">
                  <c:v>3.4513925410111369E-2</c:v>
                </c:pt>
                <c:pt idx="1040">
                  <c:v>3.4543359210809838E-2</c:v>
                </c:pt>
                <c:pt idx="1041">
                  <c:v>3.37124893106278E-2</c:v>
                </c:pt>
                <c:pt idx="1042">
                  <c:v>3.3324721122095488E-2</c:v>
                </c:pt>
                <c:pt idx="1043">
                  <c:v>3.3078181624842835E-2</c:v>
                </c:pt>
                <c:pt idx="1044">
                  <c:v>3.3006749483796997E-2</c:v>
                </c:pt>
                <c:pt idx="1045">
                  <c:v>3.2833342405137744E-2</c:v>
                </c:pt>
                <c:pt idx="1046">
                  <c:v>3.2823345602909768E-2</c:v>
                </c:pt>
                <c:pt idx="1047">
                  <c:v>3.2838084521079051E-2</c:v>
                </c:pt>
                <c:pt idx="1048">
                  <c:v>3.2733126729661062E-2</c:v>
                </c:pt>
                <c:pt idx="1049">
                  <c:v>3.2727045948999112E-2</c:v>
                </c:pt>
                <c:pt idx="1050">
                  <c:v>3.2581462166604049E-2</c:v>
                </c:pt>
                <c:pt idx="1051">
                  <c:v>3.2817132676971048E-2</c:v>
                </c:pt>
                <c:pt idx="1052">
                  <c:v>3.3038533948547388E-2</c:v>
                </c:pt>
                <c:pt idx="1053">
                  <c:v>3.2769904167908592E-2</c:v>
                </c:pt>
                <c:pt idx="1054">
                  <c:v>3.2836809826053831E-2</c:v>
                </c:pt>
                <c:pt idx="1055">
                  <c:v>3.2809126340662215E-2</c:v>
                </c:pt>
                <c:pt idx="1056">
                  <c:v>3.2827110943718596E-2</c:v>
                </c:pt>
                <c:pt idx="1057">
                  <c:v>3.2642518989792743E-2</c:v>
                </c:pt>
                <c:pt idx="1058">
                  <c:v>3.2609106460482679E-2</c:v>
                </c:pt>
                <c:pt idx="1059">
                  <c:v>3.2436940285435457E-2</c:v>
                </c:pt>
                <c:pt idx="1060">
                  <c:v>3.2435040253771565E-2</c:v>
                </c:pt>
                <c:pt idx="1061">
                  <c:v>3.2418827879892156E-2</c:v>
                </c:pt>
                <c:pt idx="1062">
                  <c:v>3.2593034778637141E-2</c:v>
                </c:pt>
                <c:pt idx="1063">
                  <c:v>3.3329116010028317E-2</c:v>
                </c:pt>
                <c:pt idx="1064">
                  <c:v>3.3337842027324198E-2</c:v>
                </c:pt>
                <c:pt idx="1065">
                  <c:v>3.3214482635141353E-2</c:v>
                </c:pt>
                <c:pt idx="1066">
                  <c:v>3.3005525143332146E-2</c:v>
                </c:pt>
                <c:pt idx="1067">
                  <c:v>3.2967170544723236E-2</c:v>
                </c:pt>
                <c:pt idx="1068">
                  <c:v>3.2947580370405648E-2</c:v>
                </c:pt>
                <c:pt idx="1069">
                  <c:v>3.2938103643842816E-2</c:v>
                </c:pt>
                <c:pt idx="1070">
                  <c:v>3.2914467182698658E-2</c:v>
                </c:pt>
                <c:pt idx="1071">
                  <c:v>3.2927406059654142E-2</c:v>
                </c:pt>
                <c:pt idx="1072">
                  <c:v>3.2919908223249895E-2</c:v>
                </c:pt>
                <c:pt idx="1073">
                  <c:v>3.2922955344826671E-2</c:v>
                </c:pt>
                <c:pt idx="1074">
                  <c:v>3.2895469854279158E-2</c:v>
                </c:pt>
                <c:pt idx="1075">
                  <c:v>3.287327928267593E-2</c:v>
                </c:pt>
                <c:pt idx="1076">
                  <c:v>3.2885067022973405E-2</c:v>
                </c:pt>
                <c:pt idx="1077">
                  <c:v>3.2844408292469124E-2</c:v>
                </c:pt>
                <c:pt idx="1078">
                  <c:v>3.2866871303213738E-2</c:v>
                </c:pt>
                <c:pt idx="1079">
                  <c:v>3.2903556736338366E-2</c:v>
                </c:pt>
                <c:pt idx="1080">
                  <c:v>3.2618585809681376E-2</c:v>
                </c:pt>
                <c:pt idx="1081">
                  <c:v>3.2635169112832436E-2</c:v>
                </c:pt>
                <c:pt idx="1082">
                  <c:v>3.2456771393490777E-2</c:v>
                </c:pt>
                <c:pt idx="1083">
                  <c:v>3.2259979681892863E-2</c:v>
                </c:pt>
                <c:pt idx="1084">
                  <c:v>3.2130264322965035E-2</c:v>
                </c:pt>
                <c:pt idx="1085">
                  <c:v>3.2026118505445289E-2</c:v>
                </c:pt>
                <c:pt idx="1086">
                  <c:v>3.1993624283471619E-2</c:v>
                </c:pt>
                <c:pt idx="1087">
                  <c:v>3.2002598451006704E-2</c:v>
                </c:pt>
                <c:pt idx="1088">
                  <c:v>3.2017712501970941E-2</c:v>
                </c:pt>
                <c:pt idx="1089">
                  <c:v>3.1862162146698271E-2</c:v>
                </c:pt>
                <c:pt idx="1090">
                  <c:v>3.1692822852122479E-2</c:v>
                </c:pt>
                <c:pt idx="1091">
                  <c:v>3.1641795990692563E-2</c:v>
                </c:pt>
                <c:pt idx="1092">
                  <c:v>3.162859222079871E-2</c:v>
                </c:pt>
                <c:pt idx="1093">
                  <c:v>3.1629980803951852E-2</c:v>
                </c:pt>
                <c:pt idx="1094">
                  <c:v>3.1646249331035117E-2</c:v>
                </c:pt>
                <c:pt idx="1095">
                  <c:v>3.1637449459662931E-2</c:v>
                </c:pt>
                <c:pt idx="1096">
                  <c:v>3.1636848281163359E-2</c:v>
                </c:pt>
                <c:pt idx="1097">
                  <c:v>3.1644319000753721E-2</c:v>
                </c:pt>
                <c:pt idx="1098">
                  <c:v>3.1628662305208458E-2</c:v>
                </c:pt>
                <c:pt idx="1099">
                  <c:v>3.1630705132213145E-2</c:v>
                </c:pt>
                <c:pt idx="1100">
                  <c:v>3.1633154074753159E-2</c:v>
                </c:pt>
                <c:pt idx="1101">
                  <c:v>3.1629054585630527E-2</c:v>
                </c:pt>
                <c:pt idx="1102">
                  <c:v>3.1621941559196058E-2</c:v>
                </c:pt>
                <c:pt idx="1103">
                  <c:v>3.1615805277437972E-2</c:v>
                </c:pt>
                <c:pt idx="1104">
                  <c:v>3.1591247859811503E-2</c:v>
                </c:pt>
                <c:pt idx="1105">
                  <c:v>3.1590787317522774E-2</c:v>
                </c:pt>
                <c:pt idx="1106">
                  <c:v>3.1557486690067228E-2</c:v>
                </c:pt>
                <c:pt idx="1107">
                  <c:v>3.1514925676948372E-2</c:v>
                </c:pt>
                <c:pt idx="1108">
                  <c:v>3.1510440551198914E-2</c:v>
                </c:pt>
                <c:pt idx="1109">
                  <c:v>3.1440247838308441E-2</c:v>
                </c:pt>
                <c:pt idx="1110">
                  <c:v>3.1412246736262757E-2</c:v>
                </c:pt>
                <c:pt idx="1111">
                  <c:v>3.1409981626412758E-2</c:v>
                </c:pt>
                <c:pt idx="1112">
                  <c:v>3.1300221030325037E-2</c:v>
                </c:pt>
                <c:pt idx="1113">
                  <c:v>3.1320277239773792E-2</c:v>
                </c:pt>
                <c:pt idx="1114">
                  <c:v>3.1320601476154349E-2</c:v>
                </c:pt>
                <c:pt idx="1115">
                  <c:v>3.1336808460025747E-2</c:v>
                </c:pt>
                <c:pt idx="1116">
                  <c:v>3.1339649810466302E-2</c:v>
                </c:pt>
                <c:pt idx="1117">
                  <c:v>3.1392264571170572E-2</c:v>
                </c:pt>
                <c:pt idx="1118">
                  <c:v>3.1395182708125559E-2</c:v>
                </c:pt>
                <c:pt idx="1119">
                  <c:v>3.1540128674982536E-2</c:v>
                </c:pt>
                <c:pt idx="1120">
                  <c:v>3.1573118679510688E-2</c:v>
                </c:pt>
                <c:pt idx="1121">
                  <c:v>3.1575511082138394E-2</c:v>
                </c:pt>
                <c:pt idx="1122">
                  <c:v>3.1560597029532012E-2</c:v>
                </c:pt>
                <c:pt idx="1123">
                  <c:v>3.1554449727467612E-2</c:v>
                </c:pt>
                <c:pt idx="1124">
                  <c:v>3.1626396698959412E-2</c:v>
                </c:pt>
                <c:pt idx="1125">
                  <c:v>3.1508728666459353E-2</c:v>
                </c:pt>
                <c:pt idx="1126">
                  <c:v>3.1498708309860964E-2</c:v>
                </c:pt>
                <c:pt idx="1127">
                  <c:v>3.1468209677216211E-2</c:v>
                </c:pt>
                <c:pt idx="1128">
                  <c:v>3.1459520371754604E-2</c:v>
                </c:pt>
                <c:pt idx="1129">
                  <c:v>3.1474429659606416E-2</c:v>
                </c:pt>
                <c:pt idx="1130">
                  <c:v>3.1473510414732515E-2</c:v>
                </c:pt>
                <c:pt idx="1131">
                  <c:v>3.1505313570087505E-2</c:v>
                </c:pt>
                <c:pt idx="1132">
                  <c:v>3.1598857170601451E-2</c:v>
                </c:pt>
                <c:pt idx="1133">
                  <c:v>3.1605329444300917E-2</c:v>
                </c:pt>
                <c:pt idx="1134">
                  <c:v>3.2072094566149824E-2</c:v>
                </c:pt>
                <c:pt idx="1135">
                  <c:v>3.2800870311624007E-2</c:v>
                </c:pt>
                <c:pt idx="1136">
                  <c:v>3.3680821367302605E-2</c:v>
                </c:pt>
                <c:pt idx="1137">
                  <c:v>3.3793355657542747E-2</c:v>
                </c:pt>
                <c:pt idx="1138">
                  <c:v>3.3831326280780151E-2</c:v>
                </c:pt>
                <c:pt idx="1139">
                  <c:v>3.3830638022246833E-2</c:v>
                </c:pt>
                <c:pt idx="1140">
                  <c:v>3.3833644286465812E-2</c:v>
                </c:pt>
                <c:pt idx="1141">
                  <c:v>3.3914958868118621E-2</c:v>
                </c:pt>
                <c:pt idx="1142">
                  <c:v>3.3904335047120662E-2</c:v>
                </c:pt>
                <c:pt idx="1143">
                  <c:v>3.4727569948245648E-2</c:v>
                </c:pt>
                <c:pt idx="1144">
                  <c:v>3.4764861727734804E-2</c:v>
                </c:pt>
                <c:pt idx="1145">
                  <c:v>3.4798336467662803E-2</c:v>
                </c:pt>
                <c:pt idx="1146">
                  <c:v>3.4825322108972837E-2</c:v>
                </c:pt>
                <c:pt idx="1147">
                  <c:v>3.4826762411046513E-2</c:v>
                </c:pt>
                <c:pt idx="1148">
                  <c:v>3.4817137864561976E-2</c:v>
                </c:pt>
                <c:pt idx="1149">
                  <c:v>3.4864831158507976E-2</c:v>
                </c:pt>
                <c:pt idx="1150">
                  <c:v>3.4853525356170208E-2</c:v>
                </c:pt>
                <c:pt idx="1151">
                  <c:v>3.4857139050731484E-2</c:v>
                </c:pt>
                <c:pt idx="1152">
                  <c:v>3.4871315273654648E-2</c:v>
                </c:pt>
                <c:pt idx="1153">
                  <c:v>3.4864040169294279E-2</c:v>
                </c:pt>
                <c:pt idx="1154">
                  <c:v>3.4861365992711085E-2</c:v>
                </c:pt>
                <c:pt idx="1155">
                  <c:v>3.4871819412178345E-2</c:v>
                </c:pt>
                <c:pt idx="1156">
                  <c:v>3.4865013338137484E-2</c:v>
                </c:pt>
                <c:pt idx="1157">
                  <c:v>3.4856983409051669E-2</c:v>
                </c:pt>
                <c:pt idx="1158">
                  <c:v>3.4872513444555601E-2</c:v>
                </c:pt>
                <c:pt idx="1159">
                  <c:v>3.487255529092001E-2</c:v>
                </c:pt>
                <c:pt idx="1160">
                  <c:v>3.4912237787046378E-2</c:v>
                </c:pt>
                <c:pt idx="1161">
                  <c:v>3.4908832199768543E-2</c:v>
                </c:pt>
                <c:pt idx="1162">
                  <c:v>3.4892192295315039E-2</c:v>
                </c:pt>
                <c:pt idx="1163">
                  <c:v>3.4900186033643678E-2</c:v>
                </c:pt>
                <c:pt idx="1164">
                  <c:v>3.4908234873880804E-2</c:v>
                </c:pt>
                <c:pt idx="1165">
                  <c:v>3.491168976061429E-2</c:v>
                </c:pt>
                <c:pt idx="1166">
                  <c:v>3.4915620495330632E-2</c:v>
                </c:pt>
                <c:pt idx="1167">
                  <c:v>3.5003340242702602E-2</c:v>
                </c:pt>
                <c:pt idx="1168">
                  <c:v>3.4991499417343391E-2</c:v>
                </c:pt>
                <c:pt idx="1169">
                  <c:v>3.5019867734750208E-2</c:v>
                </c:pt>
                <c:pt idx="1170">
                  <c:v>3.4921907127543964E-2</c:v>
                </c:pt>
                <c:pt idx="1171">
                  <c:v>3.5008219552455047E-2</c:v>
                </c:pt>
                <c:pt idx="1172">
                  <c:v>3.5026061850815041E-2</c:v>
                </c:pt>
                <c:pt idx="1173">
                  <c:v>3.5025871712004053E-2</c:v>
                </c:pt>
                <c:pt idx="1174">
                  <c:v>3.5033376815200162E-2</c:v>
                </c:pt>
                <c:pt idx="1175">
                  <c:v>3.4935819194087475E-2</c:v>
                </c:pt>
                <c:pt idx="1176">
                  <c:v>3.4934996881595737E-2</c:v>
                </c:pt>
                <c:pt idx="1177">
                  <c:v>3.4961665074230978E-2</c:v>
                </c:pt>
                <c:pt idx="1178">
                  <c:v>3.4961561501134275E-2</c:v>
                </c:pt>
                <c:pt idx="1179">
                  <c:v>3.4951122015801646E-2</c:v>
                </c:pt>
                <c:pt idx="1180">
                  <c:v>3.4959215569611651E-2</c:v>
                </c:pt>
                <c:pt idx="1181">
                  <c:v>3.4839113628987159E-2</c:v>
                </c:pt>
                <c:pt idx="1182">
                  <c:v>3.4717965895704077E-2</c:v>
                </c:pt>
                <c:pt idx="1183">
                  <c:v>3.4748953876242154E-2</c:v>
                </c:pt>
                <c:pt idx="1184">
                  <c:v>3.4731505745835133E-2</c:v>
                </c:pt>
                <c:pt idx="1185">
                  <c:v>3.4931590791945841E-2</c:v>
                </c:pt>
                <c:pt idx="1186">
                  <c:v>3.4981359602047672E-2</c:v>
                </c:pt>
                <c:pt idx="1187">
                  <c:v>3.4969001814515552E-2</c:v>
                </c:pt>
                <c:pt idx="1188">
                  <c:v>3.4949676146831893E-2</c:v>
                </c:pt>
                <c:pt idx="1189">
                  <c:v>3.4927032496458045E-2</c:v>
                </c:pt>
                <c:pt idx="1190">
                  <c:v>3.4871933004621672E-2</c:v>
                </c:pt>
                <c:pt idx="1191">
                  <c:v>3.4897123822314628E-2</c:v>
                </c:pt>
                <c:pt idx="1192">
                  <c:v>3.4887024753265349E-2</c:v>
                </c:pt>
                <c:pt idx="1193">
                  <c:v>3.4887158771753822E-2</c:v>
                </c:pt>
                <c:pt idx="1194">
                  <c:v>3.4874064561240654E-2</c:v>
                </c:pt>
                <c:pt idx="1195">
                  <c:v>3.4878343876784818E-2</c:v>
                </c:pt>
                <c:pt idx="1196">
                  <c:v>3.4830437153400166E-2</c:v>
                </c:pt>
                <c:pt idx="1197">
                  <c:v>3.4623272368719045E-2</c:v>
                </c:pt>
                <c:pt idx="1198">
                  <c:v>3.4501411578280752E-2</c:v>
                </c:pt>
                <c:pt idx="1199">
                  <c:v>3.4499604358380245E-2</c:v>
                </c:pt>
                <c:pt idx="1200">
                  <c:v>3.443403747983359E-2</c:v>
                </c:pt>
                <c:pt idx="1201">
                  <c:v>3.4461654360916888E-2</c:v>
                </c:pt>
                <c:pt idx="1202">
                  <c:v>3.4395993376536288E-2</c:v>
                </c:pt>
                <c:pt idx="1203">
                  <c:v>3.4465286383005202E-2</c:v>
                </c:pt>
                <c:pt idx="1204">
                  <c:v>3.5244732472984777E-2</c:v>
                </c:pt>
                <c:pt idx="1205">
                  <c:v>3.5243311264805018E-2</c:v>
                </c:pt>
                <c:pt idx="1206">
                  <c:v>3.5400494685977189E-2</c:v>
                </c:pt>
                <c:pt idx="1207">
                  <c:v>3.5379357515522236E-2</c:v>
                </c:pt>
                <c:pt idx="1208">
                  <c:v>3.5419044638320608E-2</c:v>
                </c:pt>
                <c:pt idx="1209">
                  <c:v>3.5471493849853167E-2</c:v>
                </c:pt>
                <c:pt idx="1210">
                  <c:v>3.5777803659506856E-2</c:v>
                </c:pt>
                <c:pt idx="1211">
                  <c:v>3.5903581772943872E-2</c:v>
                </c:pt>
                <c:pt idx="1212">
                  <c:v>3.5884891223480549E-2</c:v>
                </c:pt>
                <c:pt idx="1213">
                  <c:v>3.5937404540625169E-2</c:v>
                </c:pt>
                <c:pt idx="1214">
                  <c:v>3.5909085422441568E-2</c:v>
                </c:pt>
                <c:pt idx="1215">
                  <c:v>3.5911904590027563E-2</c:v>
                </c:pt>
                <c:pt idx="1216">
                  <c:v>3.5922010414506052E-2</c:v>
                </c:pt>
                <c:pt idx="1217">
                  <c:v>3.5938134447691401E-2</c:v>
                </c:pt>
                <c:pt idx="1218">
                  <c:v>3.5933615762179093E-2</c:v>
                </c:pt>
                <c:pt idx="1219">
                  <c:v>3.5877971816633478E-2</c:v>
                </c:pt>
                <c:pt idx="1220">
                  <c:v>3.5883192364027795E-2</c:v>
                </c:pt>
                <c:pt idx="1221">
                  <c:v>3.5916376324358533E-2</c:v>
                </c:pt>
                <c:pt idx="1222">
                  <c:v>3.5900618806507002E-2</c:v>
                </c:pt>
                <c:pt idx="1223">
                  <c:v>3.5924018198564382E-2</c:v>
                </c:pt>
                <c:pt idx="1224">
                  <c:v>3.59252354224373E-2</c:v>
                </c:pt>
                <c:pt idx="1225">
                  <c:v>3.5988336244041776E-2</c:v>
                </c:pt>
                <c:pt idx="1226">
                  <c:v>3.5991391229025331E-2</c:v>
                </c:pt>
                <c:pt idx="1227">
                  <c:v>3.6006278898480855E-2</c:v>
                </c:pt>
                <c:pt idx="1228">
                  <c:v>3.6009670362961446E-2</c:v>
                </c:pt>
                <c:pt idx="1229">
                  <c:v>3.5771313833928377E-2</c:v>
                </c:pt>
                <c:pt idx="1230">
                  <c:v>3.5794452919520055E-2</c:v>
                </c:pt>
                <c:pt idx="1231">
                  <c:v>3.5795055559909535E-2</c:v>
                </c:pt>
                <c:pt idx="1232">
                  <c:v>3.5761197598817088E-2</c:v>
                </c:pt>
                <c:pt idx="1233">
                  <c:v>3.5784927703131332E-2</c:v>
                </c:pt>
                <c:pt idx="1234">
                  <c:v>3.5789214782111542E-2</c:v>
                </c:pt>
                <c:pt idx="1235">
                  <c:v>3.5826339628906391E-2</c:v>
                </c:pt>
                <c:pt idx="1236">
                  <c:v>3.5865037464390515E-2</c:v>
                </c:pt>
                <c:pt idx="1237">
                  <c:v>3.5895824859709748E-2</c:v>
                </c:pt>
                <c:pt idx="1238">
                  <c:v>3.5906685913887106E-2</c:v>
                </c:pt>
                <c:pt idx="1239">
                  <c:v>3.5900690152432212E-2</c:v>
                </c:pt>
                <c:pt idx="1240">
                  <c:v>3.5877341811271994E-2</c:v>
                </c:pt>
                <c:pt idx="1241">
                  <c:v>3.5906391577748012E-2</c:v>
                </c:pt>
                <c:pt idx="1242">
                  <c:v>3.5908514266076844E-2</c:v>
                </c:pt>
                <c:pt idx="1243">
                  <c:v>3.5915604140843417E-2</c:v>
                </c:pt>
                <c:pt idx="1244">
                  <c:v>3.5883450730222741E-2</c:v>
                </c:pt>
                <c:pt idx="1245">
                  <c:v>3.5857154008781915E-2</c:v>
                </c:pt>
                <c:pt idx="1246">
                  <c:v>3.573166614120761E-2</c:v>
                </c:pt>
                <c:pt idx="1247">
                  <c:v>3.582988096999698E-2</c:v>
                </c:pt>
                <c:pt idx="1248">
                  <c:v>3.5836067488578871E-2</c:v>
                </c:pt>
                <c:pt idx="1249">
                  <c:v>3.5810158055828212E-2</c:v>
                </c:pt>
                <c:pt idx="1250">
                  <c:v>3.5809231800622857E-2</c:v>
                </c:pt>
                <c:pt idx="1251">
                  <c:v>3.5808378800347512E-2</c:v>
                </c:pt>
                <c:pt idx="1252">
                  <c:v>3.5812990298115986E-2</c:v>
                </c:pt>
                <c:pt idx="1253">
                  <c:v>3.5810858163904689E-2</c:v>
                </c:pt>
                <c:pt idx="1254">
                  <c:v>3.5810757509560975E-2</c:v>
                </c:pt>
                <c:pt idx="1255">
                  <c:v>3.5777663269755851E-2</c:v>
                </c:pt>
                <c:pt idx="1256">
                  <c:v>3.5787857517044837E-2</c:v>
                </c:pt>
                <c:pt idx="1257">
                  <c:v>3.5789392303688605E-2</c:v>
                </c:pt>
                <c:pt idx="1258">
                  <c:v>3.5789297272779491E-2</c:v>
                </c:pt>
                <c:pt idx="1259">
                  <c:v>3.5787661260801996E-2</c:v>
                </c:pt>
                <c:pt idx="1260">
                  <c:v>3.5800381247412992E-2</c:v>
                </c:pt>
                <c:pt idx="1261">
                  <c:v>3.5808839732588034E-2</c:v>
                </c:pt>
                <c:pt idx="1262">
                  <c:v>3.5808839732588034E-2</c:v>
                </c:pt>
                <c:pt idx="1263">
                  <c:v>3.5824201671844295E-2</c:v>
                </c:pt>
                <c:pt idx="1264">
                  <c:v>3.5837447777095917E-2</c:v>
                </c:pt>
                <c:pt idx="1265">
                  <c:v>3.5873392203175036E-2</c:v>
                </c:pt>
                <c:pt idx="1266">
                  <c:v>3.5868346998355199E-2</c:v>
                </c:pt>
                <c:pt idx="1267">
                  <c:v>3.5861137384192152E-2</c:v>
                </c:pt>
                <c:pt idx="1268">
                  <c:v>3.5866382990853575E-2</c:v>
                </c:pt>
                <c:pt idx="1269">
                  <c:v>3.5865412625027564E-2</c:v>
                </c:pt>
                <c:pt idx="1270">
                  <c:v>3.5867038823789929E-2</c:v>
                </c:pt>
                <c:pt idx="1271">
                  <c:v>3.5541457341573539E-2</c:v>
                </c:pt>
                <c:pt idx="1272">
                  <c:v>3.5597090355727383E-2</c:v>
                </c:pt>
                <c:pt idx="1273">
                  <c:v>3.5567092847494937E-2</c:v>
                </c:pt>
                <c:pt idx="1274">
                  <c:v>3.5567182685244295E-2</c:v>
                </c:pt>
                <c:pt idx="1275">
                  <c:v>3.5604639415895208E-2</c:v>
                </c:pt>
                <c:pt idx="1276">
                  <c:v>3.5599305748261242E-2</c:v>
                </c:pt>
                <c:pt idx="1277">
                  <c:v>3.5590972749223071E-2</c:v>
                </c:pt>
                <c:pt idx="1278">
                  <c:v>3.5433044494569362E-2</c:v>
                </c:pt>
                <c:pt idx="1279">
                  <c:v>3.5484335288531003E-2</c:v>
                </c:pt>
                <c:pt idx="1280">
                  <c:v>3.5483484866196381E-2</c:v>
                </c:pt>
                <c:pt idx="1281">
                  <c:v>3.5488067987870173E-2</c:v>
                </c:pt>
                <c:pt idx="1282">
                  <c:v>3.5491223940402369E-2</c:v>
                </c:pt>
                <c:pt idx="1283">
                  <c:v>3.5528862447235882E-2</c:v>
                </c:pt>
                <c:pt idx="1284">
                  <c:v>3.5538853040216152E-2</c:v>
                </c:pt>
                <c:pt idx="1285">
                  <c:v>3.5552523244585577E-2</c:v>
                </c:pt>
                <c:pt idx="1286">
                  <c:v>3.5564739117813882E-2</c:v>
                </c:pt>
                <c:pt idx="1287">
                  <c:v>3.557007427776445E-2</c:v>
                </c:pt>
                <c:pt idx="1288">
                  <c:v>3.5285011198483929E-2</c:v>
                </c:pt>
                <c:pt idx="1289">
                  <c:v>3.5267140202872596E-2</c:v>
                </c:pt>
                <c:pt idx="1290">
                  <c:v>3.5290082650779889E-2</c:v>
                </c:pt>
                <c:pt idx="1291">
                  <c:v>3.5387204867761361E-2</c:v>
                </c:pt>
                <c:pt idx="1292">
                  <c:v>3.5383916047283893E-2</c:v>
                </c:pt>
                <c:pt idx="1293">
                  <c:v>3.5375406261478073E-2</c:v>
                </c:pt>
                <c:pt idx="1294">
                  <c:v>3.536863020780788E-2</c:v>
                </c:pt>
                <c:pt idx="1295">
                  <c:v>3.5365104517725544E-2</c:v>
                </c:pt>
                <c:pt idx="1296">
                  <c:v>3.5355577793404064E-2</c:v>
                </c:pt>
                <c:pt idx="1297">
                  <c:v>3.5343107181034332E-2</c:v>
                </c:pt>
                <c:pt idx="1298">
                  <c:v>3.5345894012342595E-2</c:v>
                </c:pt>
                <c:pt idx="1299">
                  <c:v>3.5344060896569017E-2</c:v>
                </c:pt>
                <c:pt idx="1300">
                  <c:v>3.5354642762831796E-2</c:v>
                </c:pt>
                <c:pt idx="1301">
                  <c:v>3.5367427609786534E-2</c:v>
                </c:pt>
                <c:pt idx="1302">
                  <c:v>3.5145293717145795E-2</c:v>
                </c:pt>
                <c:pt idx="1303">
                  <c:v>3.5111254424560902E-2</c:v>
                </c:pt>
                <c:pt idx="1304">
                  <c:v>3.5124478892758784E-2</c:v>
                </c:pt>
                <c:pt idx="1305">
                  <c:v>3.5103166714520136E-2</c:v>
                </c:pt>
                <c:pt idx="1306">
                  <c:v>3.510516743460057E-2</c:v>
                </c:pt>
                <c:pt idx="1307">
                  <c:v>3.5174082766584049E-2</c:v>
                </c:pt>
                <c:pt idx="1308">
                  <c:v>3.5167021324766012E-2</c:v>
                </c:pt>
                <c:pt idx="1309">
                  <c:v>3.5152054675237125E-2</c:v>
                </c:pt>
                <c:pt idx="1310">
                  <c:v>3.5167517229930084E-2</c:v>
                </c:pt>
                <c:pt idx="1311">
                  <c:v>3.5286566736822532E-2</c:v>
                </c:pt>
                <c:pt idx="1312">
                  <c:v>3.5307771779526514E-2</c:v>
                </c:pt>
                <c:pt idx="1313">
                  <c:v>3.5317821903576796E-2</c:v>
                </c:pt>
                <c:pt idx="1314">
                  <c:v>3.536173732604795E-2</c:v>
                </c:pt>
                <c:pt idx="1315">
                  <c:v>3.5355313270333096E-2</c:v>
                </c:pt>
                <c:pt idx="1316">
                  <c:v>3.540082705543416E-2</c:v>
                </c:pt>
                <c:pt idx="1317">
                  <c:v>3.5505746480193716E-2</c:v>
                </c:pt>
                <c:pt idx="1318">
                  <c:v>3.5627506527020056E-2</c:v>
                </c:pt>
                <c:pt idx="1319">
                  <c:v>3.564827976937758E-2</c:v>
                </c:pt>
                <c:pt idx="1320">
                  <c:v>3.5648323003806208E-2</c:v>
                </c:pt>
                <c:pt idx="1321">
                  <c:v>3.5714821750416445E-2</c:v>
                </c:pt>
                <c:pt idx="1322">
                  <c:v>3.5678583672746587E-2</c:v>
                </c:pt>
                <c:pt idx="1323">
                  <c:v>3.572249103566822E-2</c:v>
                </c:pt>
                <c:pt idx="1324">
                  <c:v>3.5601396117474857E-2</c:v>
                </c:pt>
                <c:pt idx="1325">
                  <c:v>3.5554965683338033E-2</c:v>
                </c:pt>
                <c:pt idx="1326">
                  <c:v>3.5580976744164008E-2</c:v>
                </c:pt>
                <c:pt idx="1327">
                  <c:v>3.5589221664318292E-2</c:v>
                </c:pt>
                <c:pt idx="1328">
                  <c:v>3.608155125334768E-2</c:v>
                </c:pt>
                <c:pt idx="1329">
                  <c:v>3.6092214994672682E-2</c:v>
                </c:pt>
                <c:pt idx="1330">
                  <c:v>3.6092183437377398E-2</c:v>
                </c:pt>
                <c:pt idx="1331">
                  <c:v>3.6071713969562241E-2</c:v>
                </c:pt>
                <c:pt idx="1332">
                  <c:v>3.6101346253377291E-2</c:v>
                </c:pt>
                <c:pt idx="1333">
                  <c:v>3.6117816169056051E-2</c:v>
                </c:pt>
                <c:pt idx="1334">
                  <c:v>3.6139760679757611E-2</c:v>
                </c:pt>
                <c:pt idx="1335">
                  <c:v>3.6153782648637237E-2</c:v>
                </c:pt>
                <c:pt idx="1336">
                  <c:v>3.617407134244751E-2</c:v>
                </c:pt>
                <c:pt idx="1337">
                  <c:v>3.6203923497252134E-2</c:v>
                </c:pt>
                <c:pt idx="1338">
                  <c:v>3.6251205788308906E-2</c:v>
                </c:pt>
                <c:pt idx="1339">
                  <c:v>3.6274080677616012E-2</c:v>
                </c:pt>
                <c:pt idx="1340">
                  <c:v>3.6286169909374298E-2</c:v>
                </c:pt>
                <c:pt idx="1341">
                  <c:v>3.6406401673910412E-2</c:v>
                </c:pt>
                <c:pt idx="1342">
                  <c:v>3.6504525896860693E-2</c:v>
                </c:pt>
                <c:pt idx="1343">
                  <c:v>3.641886500469569E-2</c:v>
                </c:pt>
                <c:pt idx="1344">
                  <c:v>3.6427925938207317E-2</c:v>
                </c:pt>
                <c:pt idx="1345">
                  <c:v>3.6423729722035753E-2</c:v>
                </c:pt>
                <c:pt idx="1346">
                  <c:v>3.6425714951418366E-2</c:v>
                </c:pt>
                <c:pt idx="1347">
                  <c:v>3.6549037454866005E-2</c:v>
                </c:pt>
                <c:pt idx="1348">
                  <c:v>3.6554966307550889E-2</c:v>
                </c:pt>
                <c:pt idx="1349">
                  <c:v>3.6570904790267957E-2</c:v>
                </c:pt>
                <c:pt idx="1350">
                  <c:v>3.6571919294815888E-2</c:v>
                </c:pt>
                <c:pt idx="1351">
                  <c:v>3.656244643224188E-2</c:v>
                </c:pt>
                <c:pt idx="1352">
                  <c:v>3.6585650629158216E-2</c:v>
                </c:pt>
                <c:pt idx="1353">
                  <c:v>3.6585853234453264E-2</c:v>
                </c:pt>
                <c:pt idx="1354">
                  <c:v>3.6590137174730662E-2</c:v>
                </c:pt>
                <c:pt idx="1355">
                  <c:v>3.6593506541275703E-2</c:v>
                </c:pt>
                <c:pt idx="1356">
                  <c:v>3.6588452315895345E-2</c:v>
                </c:pt>
                <c:pt idx="1357">
                  <c:v>3.662508699868023E-2</c:v>
                </c:pt>
                <c:pt idx="1358">
                  <c:v>3.6472287384192378E-2</c:v>
                </c:pt>
                <c:pt idx="1359">
                  <c:v>3.6418187884517478E-2</c:v>
                </c:pt>
                <c:pt idx="1360">
                  <c:v>3.6413578121001482E-2</c:v>
                </c:pt>
                <c:pt idx="1361">
                  <c:v>3.6401611142506798E-2</c:v>
                </c:pt>
                <c:pt idx="1362">
                  <c:v>3.6404727131907885E-2</c:v>
                </c:pt>
                <c:pt idx="1363">
                  <c:v>3.6409071051028988E-2</c:v>
                </c:pt>
                <c:pt idx="1364">
                  <c:v>3.6408865613906174E-2</c:v>
                </c:pt>
                <c:pt idx="1365">
                  <c:v>3.6408037048668934E-2</c:v>
                </c:pt>
                <c:pt idx="1366">
                  <c:v>3.6430296909814856E-2</c:v>
                </c:pt>
                <c:pt idx="1367">
                  <c:v>3.6731823889329884E-2</c:v>
                </c:pt>
                <c:pt idx="1368">
                  <c:v>3.6748565565440885E-2</c:v>
                </c:pt>
                <c:pt idx="1369">
                  <c:v>3.6743448511828473E-2</c:v>
                </c:pt>
                <c:pt idx="1370">
                  <c:v>3.6742728168885165E-2</c:v>
                </c:pt>
                <c:pt idx="1371">
                  <c:v>3.6749805995715805E-2</c:v>
                </c:pt>
                <c:pt idx="1372">
                  <c:v>3.6763375922298988E-2</c:v>
                </c:pt>
                <c:pt idx="1373">
                  <c:v>3.6767528177826435E-2</c:v>
                </c:pt>
                <c:pt idx="1374">
                  <c:v>3.67288906478518E-2</c:v>
                </c:pt>
                <c:pt idx="1375">
                  <c:v>3.673192293387522E-2</c:v>
                </c:pt>
                <c:pt idx="1376">
                  <c:v>3.6730538817852446E-2</c:v>
                </c:pt>
                <c:pt idx="1377">
                  <c:v>3.6774610481826675E-2</c:v>
                </c:pt>
                <c:pt idx="1378">
                  <c:v>3.677472568219313E-2</c:v>
                </c:pt>
                <c:pt idx="1379">
                  <c:v>3.6698373217326691E-2</c:v>
                </c:pt>
                <c:pt idx="1380">
                  <c:v>3.6217097519653789E-2</c:v>
                </c:pt>
                <c:pt idx="1381">
                  <c:v>3.6159205160219691E-2</c:v>
                </c:pt>
                <c:pt idx="1382">
                  <c:v>3.6236461944090435E-2</c:v>
                </c:pt>
                <c:pt idx="1383">
                  <c:v>3.6323580658950194E-2</c:v>
                </c:pt>
                <c:pt idx="1384">
                  <c:v>3.6328350032649545E-2</c:v>
                </c:pt>
                <c:pt idx="1385">
                  <c:v>3.6361931625949889E-2</c:v>
                </c:pt>
                <c:pt idx="1386">
                  <c:v>3.6343836584119195E-2</c:v>
                </c:pt>
                <c:pt idx="1387">
                  <c:v>3.6348632076925257E-2</c:v>
                </c:pt>
                <c:pt idx="1388">
                  <c:v>3.6389352858645453E-2</c:v>
                </c:pt>
                <c:pt idx="1389">
                  <c:v>3.6369434778657096E-2</c:v>
                </c:pt>
                <c:pt idx="1390">
                  <c:v>3.6373502551864431E-2</c:v>
                </c:pt>
                <c:pt idx="1391">
                  <c:v>3.6345459921553191E-2</c:v>
                </c:pt>
                <c:pt idx="1392">
                  <c:v>3.6386203062914811E-2</c:v>
                </c:pt>
                <c:pt idx="1393">
                  <c:v>3.6409951260414103E-2</c:v>
                </c:pt>
                <c:pt idx="1394">
                  <c:v>3.6446367106324103E-2</c:v>
                </c:pt>
                <c:pt idx="1395">
                  <c:v>3.6447122434462353E-2</c:v>
                </c:pt>
                <c:pt idx="1396">
                  <c:v>3.6411085021693088E-2</c:v>
                </c:pt>
                <c:pt idx="1397">
                  <c:v>3.6406191963562519E-2</c:v>
                </c:pt>
                <c:pt idx="1398">
                  <c:v>3.6390997845894751E-2</c:v>
                </c:pt>
                <c:pt idx="1399">
                  <c:v>3.6377930388161742E-2</c:v>
                </c:pt>
                <c:pt idx="1400">
                  <c:v>3.6376918655493098E-2</c:v>
                </c:pt>
                <c:pt idx="1401">
                  <c:v>3.6363750914416272E-2</c:v>
                </c:pt>
                <c:pt idx="1402">
                  <c:v>3.643388430405655E-2</c:v>
                </c:pt>
                <c:pt idx="1403">
                  <c:v>3.6404079764025266E-2</c:v>
                </c:pt>
                <c:pt idx="1404">
                  <c:v>3.6489883952202977E-2</c:v>
                </c:pt>
                <c:pt idx="1405">
                  <c:v>3.6484069944674284E-2</c:v>
                </c:pt>
                <c:pt idx="1406">
                  <c:v>3.6425424614428742E-2</c:v>
                </c:pt>
                <c:pt idx="1407">
                  <c:v>3.6426970154194424E-2</c:v>
                </c:pt>
                <c:pt idx="1408">
                  <c:v>3.6438323328973704E-2</c:v>
                </c:pt>
                <c:pt idx="1409">
                  <c:v>3.644047813568628E-2</c:v>
                </c:pt>
                <c:pt idx="1410">
                  <c:v>3.6433846694614212E-2</c:v>
                </c:pt>
                <c:pt idx="1411">
                  <c:v>3.6415170254974122E-2</c:v>
                </c:pt>
                <c:pt idx="1412">
                  <c:v>3.6392712454364498E-2</c:v>
                </c:pt>
                <c:pt idx="1413">
                  <c:v>3.6683271834475902E-2</c:v>
                </c:pt>
                <c:pt idx="1414">
                  <c:v>3.6740417224784334E-2</c:v>
                </c:pt>
                <c:pt idx="1415">
                  <c:v>3.6748879849434327E-2</c:v>
                </c:pt>
                <c:pt idx="1416">
                  <c:v>3.7347106421739357E-2</c:v>
                </c:pt>
                <c:pt idx="1417">
                  <c:v>3.7422323470656424E-2</c:v>
                </c:pt>
                <c:pt idx="1418">
                  <c:v>3.7493642629994169E-2</c:v>
                </c:pt>
                <c:pt idx="1419">
                  <c:v>3.8065977330203511E-2</c:v>
                </c:pt>
                <c:pt idx="1420">
                  <c:v>3.8201017213073618E-2</c:v>
                </c:pt>
                <c:pt idx="1421">
                  <c:v>3.8369074159449741E-2</c:v>
                </c:pt>
                <c:pt idx="1422">
                  <c:v>3.8351141321185216E-2</c:v>
                </c:pt>
                <c:pt idx="1423">
                  <c:v>3.8441222744766218E-2</c:v>
                </c:pt>
                <c:pt idx="1424">
                  <c:v>3.8448757447781499E-2</c:v>
                </c:pt>
                <c:pt idx="1425">
                  <c:v>3.8454300032218752E-2</c:v>
                </c:pt>
                <c:pt idx="1426">
                  <c:v>3.8493788620529178E-2</c:v>
                </c:pt>
                <c:pt idx="1427">
                  <c:v>3.8474390250302436E-2</c:v>
                </c:pt>
                <c:pt idx="1428">
                  <c:v>3.8532436723936615E-2</c:v>
                </c:pt>
                <c:pt idx="1429">
                  <c:v>3.8441353996095405E-2</c:v>
                </c:pt>
                <c:pt idx="1430">
                  <c:v>3.8439314918714773E-2</c:v>
                </c:pt>
                <c:pt idx="1431">
                  <c:v>3.8372002449632896E-2</c:v>
                </c:pt>
                <c:pt idx="1432">
                  <c:v>3.8360689299918364E-2</c:v>
                </c:pt>
                <c:pt idx="1433">
                  <c:v>3.8373343609608646E-2</c:v>
                </c:pt>
                <c:pt idx="1434">
                  <c:v>3.8402892222792299E-2</c:v>
                </c:pt>
                <c:pt idx="1435">
                  <c:v>3.8392290939817351E-2</c:v>
                </c:pt>
                <c:pt idx="1436">
                  <c:v>3.8377791033222135E-2</c:v>
                </c:pt>
                <c:pt idx="1437">
                  <c:v>3.8369901706603864E-2</c:v>
                </c:pt>
                <c:pt idx="1438">
                  <c:v>3.8173165480338694E-2</c:v>
                </c:pt>
                <c:pt idx="1439">
                  <c:v>3.8157065727811704E-2</c:v>
                </c:pt>
                <c:pt idx="1440">
                  <c:v>3.8168181798788711E-2</c:v>
                </c:pt>
                <c:pt idx="1441">
                  <c:v>3.8155700108889606E-2</c:v>
                </c:pt>
                <c:pt idx="1442">
                  <c:v>3.8109185777403375E-2</c:v>
                </c:pt>
                <c:pt idx="1443">
                  <c:v>3.8107704263546864E-2</c:v>
                </c:pt>
                <c:pt idx="1444">
                  <c:v>3.8086823199123605E-2</c:v>
                </c:pt>
                <c:pt idx="1445">
                  <c:v>3.8087366795932699E-2</c:v>
                </c:pt>
                <c:pt idx="1446">
                  <c:v>3.8047453788654463E-2</c:v>
                </c:pt>
                <c:pt idx="1447">
                  <c:v>3.8052419446299696E-2</c:v>
                </c:pt>
                <c:pt idx="1448">
                  <c:v>3.7745918014548505E-2</c:v>
                </c:pt>
                <c:pt idx="1449">
                  <c:v>3.7749416896349482E-2</c:v>
                </c:pt>
                <c:pt idx="1450">
                  <c:v>3.7716717016864902E-2</c:v>
                </c:pt>
                <c:pt idx="1451">
                  <c:v>3.7749008241676589E-2</c:v>
                </c:pt>
                <c:pt idx="1452">
                  <c:v>3.7770292762179088E-2</c:v>
                </c:pt>
                <c:pt idx="1453">
                  <c:v>3.7719083647311212E-2</c:v>
                </c:pt>
                <c:pt idx="1454">
                  <c:v>3.7751712561144402E-2</c:v>
                </c:pt>
                <c:pt idx="1455">
                  <c:v>3.7491288539144373E-2</c:v>
                </c:pt>
                <c:pt idx="1456">
                  <c:v>3.739166996976525E-2</c:v>
                </c:pt>
                <c:pt idx="1457">
                  <c:v>3.7361002493809602E-2</c:v>
                </c:pt>
                <c:pt idx="1458">
                  <c:v>3.7228950975557097E-2</c:v>
                </c:pt>
                <c:pt idx="1459">
                  <c:v>3.7112134514607202E-2</c:v>
                </c:pt>
                <c:pt idx="1460">
                  <c:v>3.7112372533552422E-2</c:v>
                </c:pt>
                <c:pt idx="1461">
                  <c:v>3.7164185334976195E-2</c:v>
                </c:pt>
                <c:pt idx="1462">
                  <c:v>3.7240236568115856E-2</c:v>
                </c:pt>
                <c:pt idx="1463">
                  <c:v>3.7243664000362837E-2</c:v>
                </c:pt>
                <c:pt idx="1464">
                  <c:v>3.72427429297238E-2</c:v>
                </c:pt>
                <c:pt idx="1465">
                  <c:v>3.7243768266304982E-2</c:v>
                </c:pt>
                <c:pt idx="1466">
                  <c:v>3.7369249395192414E-2</c:v>
                </c:pt>
                <c:pt idx="1467">
                  <c:v>3.7408073280196602E-2</c:v>
                </c:pt>
                <c:pt idx="1468">
                  <c:v>3.7537944689847863E-2</c:v>
                </c:pt>
                <c:pt idx="1469">
                  <c:v>3.7536508519249209E-2</c:v>
                </c:pt>
                <c:pt idx="1470">
                  <c:v>3.7530514673401238E-2</c:v>
                </c:pt>
                <c:pt idx="1471">
                  <c:v>3.76996584361051E-2</c:v>
                </c:pt>
                <c:pt idx="1472">
                  <c:v>3.7699395052994578E-2</c:v>
                </c:pt>
                <c:pt idx="1473">
                  <c:v>3.771376723929272E-2</c:v>
                </c:pt>
                <c:pt idx="1474">
                  <c:v>3.7738422986844176E-2</c:v>
                </c:pt>
                <c:pt idx="1475">
                  <c:v>3.7726444009609859E-2</c:v>
                </c:pt>
                <c:pt idx="1476">
                  <c:v>3.7743710747737885E-2</c:v>
                </c:pt>
                <c:pt idx="1477">
                  <c:v>3.7651983081947699E-2</c:v>
                </c:pt>
                <c:pt idx="1478">
                  <c:v>3.7592958863985337E-2</c:v>
                </c:pt>
                <c:pt idx="1479">
                  <c:v>3.7582263773102524E-2</c:v>
                </c:pt>
                <c:pt idx="1480">
                  <c:v>3.7602078118064798E-2</c:v>
                </c:pt>
                <c:pt idx="1481">
                  <c:v>3.7535741346039847E-2</c:v>
                </c:pt>
                <c:pt idx="1482">
                  <c:v>3.7603414333141856E-2</c:v>
                </c:pt>
                <c:pt idx="1483">
                  <c:v>3.7573116817819809E-2</c:v>
                </c:pt>
                <c:pt idx="1484">
                  <c:v>3.7691629904103817E-2</c:v>
                </c:pt>
                <c:pt idx="1485">
                  <c:v>3.7852424332220982E-2</c:v>
                </c:pt>
                <c:pt idx="1486">
                  <c:v>3.7950531317626712E-2</c:v>
                </c:pt>
                <c:pt idx="1487">
                  <c:v>3.7952582664196183E-2</c:v>
                </c:pt>
                <c:pt idx="1488">
                  <c:v>3.7952543836750771E-2</c:v>
                </c:pt>
                <c:pt idx="1489">
                  <c:v>3.7972197447106053E-2</c:v>
                </c:pt>
                <c:pt idx="1490">
                  <c:v>3.7978691810270498E-2</c:v>
                </c:pt>
                <c:pt idx="1491">
                  <c:v>3.7974214176690772E-2</c:v>
                </c:pt>
                <c:pt idx="1492">
                  <c:v>3.8032233920174498E-2</c:v>
                </c:pt>
                <c:pt idx="1493">
                  <c:v>3.8034212486190759E-2</c:v>
                </c:pt>
                <c:pt idx="1494">
                  <c:v>3.8038524203767028E-2</c:v>
                </c:pt>
                <c:pt idx="1495">
                  <c:v>3.8045469824012211E-2</c:v>
                </c:pt>
                <c:pt idx="1496">
                  <c:v>3.8048997989697027E-2</c:v>
                </c:pt>
                <c:pt idx="1497">
                  <c:v>3.818323035642273E-2</c:v>
                </c:pt>
                <c:pt idx="1498">
                  <c:v>3.8226362885101242E-2</c:v>
                </c:pt>
                <c:pt idx="1499">
                  <c:v>3.8189362607041977E-2</c:v>
                </c:pt>
                <c:pt idx="1500">
                  <c:v>3.8368428778681449E-2</c:v>
                </c:pt>
                <c:pt idx="1501">
                  <c:v>3.8562184122023342E-2</c:v>
                </c:pt>
                <c:pt idx="1502">
                  <c:v>3.8528514599227771E-2</c:v>
                </c:pt>
                <c:pt idx="1503">
                  <c:v>3.8528300083473008E-2</c:v>
                </c:pt>
                <c:pt idx="1504">
                  <c:v>3.8505100494110343E-2</c:v>
                </c:pt>
                <c:pt idx="1505">
                  <c:v>3.8491120568616449E-2</c:v>
                </c:pt>
                <c:pt idx="1506">
                  <c:v>3.8446374509391104E-2</c:v>
                </c:pt>
                <c:pt idx="1507">
                  <c:v>3.8468836770635506E-2</c:v>
                </c:pt>
                <c:pt idx="1508">
                  <c:v>3.8500321484181921E-2</c:v>
                </c:pt>
                <c:pt idx="1509">
                  <c:v>3.8477333979423226E-2</c:v>
                </c:pt>
                <c:pt idx="1510">
                  <c:v>3.8498977985425939E-2</c:v>
                </c:pt>
                <c:pt idx="1511">
                  <c:v>3.8594623196165516E-2</c:v>
                </c:pt>
                <c:pt idx="1512">
                  <c:v>3.8591046227126495E-2</c:v>
                </c:pt>
                <c:pt idx="1513">
                  <c:v>3.8591262876062751E-2</c:v>
                </c:pt>
                <c:pt idx="1514">
                  <c:v>3.8592689050019675E-2</c:v>
                </c:pt>
                <c:pt idx="1515">
                  <c:v>3.859078446538855E-2</c:v>
                </c:pt>
                <c:pt idx="1516">
                  <c:v>3.8616021227522085E-2</c:v>
                </c:pt>
                <c:pt idx="1517">
                  <c:v>3.8533552475413693E-2</c:v>
                </c:pt>
                <c:pt idx="1518">
                  <c:v>3.8543024211811494E-2</c:v>
                </c:pt>
                <c:pt idx="1519">
                  <c:v>3.8537204676442817E-2</c:v>
                </c:pt>
                <c:pt idx="1520">
                  <c:v>3.8557741130182205E-2</c:v>
                </c:pt>
                <c:pt idx="1521">
                  <c:v>3.8648571394663149E-2</c:v>
                </c:pt>
                <c:pt idx="1522">
                  <c:v>3.8658430898285745E-2</c:v>
                </c:pt>
                <c:pt idx="1523">
                  <c:v>3.8664941577436385E-2</c:v>
                </c:pt>
                <c:pt idx="1524">
                  <c:v>3.8667170620101415E-2</c:v>
                </c:pt>
                <c:pt idx="1525">
                  <c:v>3.8612015328076059E-2</c:v>
                </c:pt>
                <c:pt idx="1526">
                  <c:v>3.8605408410663726E-2</c:v>
                </c:pt>
                <c:pt idx="1527">
                  <c:v>3.8481837870873843E-2</c:v>
                </c:pt>
                <c:pt idx="1528">
                  <c:v>3.8451623404556781E-2</c:v>
                </c:pt>
                <c:pt idx="1529">
                  <c:v>3.8470054693226112E-2</c:v>
                </c:pt>
                <c:pt idx="1530">
                  <c:v>3.8468759488933586E-2</c:v>
                </c:pt>
                <c:pt idx="1531">
                  <c:v>3.8469403643614584E-2</c:v>
                </c:pt>
                <c:pt idx="1532">
                  <c:v>3.8488863035187774E-2</c:v>
                </c:pt>
                <c:pt idx="1533">
                  <c:v>3.8470790831667004E-2</c:v>
                </c:pt>
                <c:pt idx="1534">
                  <c:v>3.8519715065266406E-2</c:v>
                </c:pt>
                <c:pt idx="1535">
                  <c:v>3.8561700984585612E-2</c:v>
                </c:pt>
                <c:pt idx="1536">
                  <c:v>3.851000701282481E-2</c:v>
                </c:pt>
                <c:pt idx="1537">
                  <c:v>3.8671431867230308E-2</c:v>
                </c:pt>
                <c:pt idx="1538">
                  <c:v>3.8658953348890995E-2</c:v>
                </c:pt>
                <c:pt idx="1539">
                  <c:v>3.8631250800930848E-2</c:v>
                </c:pt>
                <c:pt idx="1540">
                  <c:v>3.8600944611939483E-2</c:v>
                </c:pt>
                <c:pt idx="1541">
                  <c:v>3.8627713271189995E-2</c:v>
                </c:pt>
                <c:pt idx="1542">
                  <c:v>3.8669863821992841E-2</c:v>
                </c:pt>
                <c:pt idx="1543">
                  <c:v>3.8658675127843559E-2</c:v>
                </c:pt>
                <c:pt idx="1544">
                  <c:v>3.8684698700114525E-2</c:v>
                </c:pt>
                <c:pt idx="1545">
                  <c:v>3.8692917733761011E-2</c:v>
                </c:pt>
                <c:pt idx="1546">
                  <c:v>3.8731563737683716E-2</c:v>
                </c:pt>
                <c:pt idx="1547">
                  <c:v>3.8728806738160718E-2</c:v>
                </c:pt>
                <c:pt idx="1548">
                  <c:v>3.8677271327769894E-2</c:v>
                </c:pt>
                <c:pt idx="1549">
                  <c:v>3.8715602877212228E-2</c:v>
                </c:pt>
                <c:pt idx="1550">
                  <c:v>3.872305333031139E-2</c:v>
                </c:pt>
                <c:pt idx="1551">
                  <c:v>3.8518476624510169E-2</c:v>
                </c:pt>
                <c:pt idx="1552">
                  <c:v>3.830454391572808E-2</c:v>
                </c:pt>
                <c:pt idx="1553">
                  <c:v>3.8273079253346207E-2</c:v>
                </c:pt>
                <c:pt idx="1554">
                  <c:v>3.8213690554231287E-2</c:v>
                </c:pt>
                <c:pt idx="1555">
                  <c:v>3.8219134525270843E-2</c:v>
                </c:pt>
                <c:pt idx="1556">
                  <c:v>3.8041309853441951E-2</c:v>
                </c:pt>
                <c:pt idx="1557">
                  <c:v>3.7997743326478421E-2</c:v>
                </c:pt>
                <c:pt idx="1558">
                  <c:v>3.7973010151082738E-2</c:v>
                </c:pt>
                <c:pt idx="1559">
                  <c:v>3.795820554336065E-2</c:v>
                </c:pt>
                <c:pt idx="1560">
                  <c:v>3.8342480845550954E-2</c:v>
                </c:pt>
                <c:pt idx="1561">
                  <c:v>3.8390155659265124E-2</c:v>
                </c:pt>
                <c:pt idx="1562">
                  <c:v>3.824066686359899E-2</c:v>
                </c:pt>
                <c:pt idx="1563">
                  <c:v>3.7534576560681224E-2</c:v>
                </c:pt>
                <c:pt idx="1564">
                  <c:v>3.7505153048276882E-2</c:v>
                </c:pt>
                <c:pt idx="1565">
                  <c:v>3.7478921566678931E-2</c:v>
                </c:pt>
                <c:pt idx="1566">
                  <c:v>3.7540121580659828E-2</c:v>
                </c:pt>
                <c:pt idx="1567">
                  <c:v>3.7533761785159478E-2</c:v>
                </c:pt>
                <c:pt idx="1568">
                  <c:v>3.7491856207253198E-2</c:v>
                </c:pt>
                <c:pt idx="1569">
                  <c:v>3.7519489658597596E-2</c:v>
                </c:pt>
                <c:pt idx="1570">
                  <c:v>3.752449636187799E-2</c:v>
                </c:pt>
                <c:pt idx="1571">
                  <c:v>3.7509622333115014E-2</c:v>
                </c:pt>
                <c:pt idx="1572">
                  <c:v>3.7503687796049977E-2</c:v>
                </c:pt>
                <c:pt idx="1573">
                  <c:v>3.7504647094458533E-2</c:v>
                </c:pt>
                <c:pt idx="1574">
                  <c:v>3.7502754029978255E-2</c:v>
                </c:pt>
                <c:pt idx="1575">
                  <c:v>3.7524683238384017E-2</c:v>
                </c:pt>
                <c:pt idx="1576">
                  <c:v>3.7507004508528285E-2</c:v>
                </c:pt>
                <c:pt idx="1577">
                  <c:v>3.7505362677757469E-2</c:v>
                </c:pt>
                <c:pt idx="1578">
                  <c:v>3.7487848299898513E-2</c:v>
                </c:pt>
                <c:pt idx="1579">
                  <c:v>3.7455454565028516E-2</c:v>
                </c:pt>
                <c:pt idx="1580">
                  <c:v>3.7455454070084292E-2</c:v>
                </c:pt>
                <c:pt idx="1581">
                  <c:v>3.7436548389275272E-2</c:v>
                </c:pt>
                <c:pt idx="1582">
                  <c:v>3.7444294381149143E-2</c:v>
                </c:pt>
                <c:pt idx="1583">
                  <c:v>3.743764761144866E-2</c:v>
                </c:pt>
                <c:pt idx="1584">
                  <c:v>3.7438236549376516E-2</c:v>
                </c:pt>
                <c:pt idx="1585">
                  <c:v>3.7438520600760812E-2</c:v>
                </c:pt>
                <c:pt idx="1586">
                  <c:v>3.7436371051207777E-2</c:v>
                </c:pt>
                <c:pt idx="1587">
                  <c:v>3.7418395520264436E-2</c:v>
                </c:pt>
                <c:pt idx="1588">
                  <c:v>3.7424551481558078E-2</c:v>
                </c:pt>
                <c:pt idx="1589">
                  <c:v>3.742721182467823E-2</c:v>
                </c:pt>
                <c:pt idx="1590">
                  <c:v>3.7426042750084369E-2</c:v>
                </c:pt>
                <c:pt idx="1591">
                  <c:v>3.7502859204202314E-2</c:v>
                </c:pt>
                <c:pt idx="1592">
                  <c:v>3.7508802572971539E-2</c:v>
                </c:pt>
                <c:pt idx="1593">
                  <c:v>3.7525485415896273E-2</c:v>
                </c:pt>
                <c:pt idx="1594">
                  <c:v>3.7554453646580853E-2</c:v>
                </c:pt>
                <c:pt idx="1595">
                  <c:v>3.7575811127283656E-2</c:v>
                </c:pt>
                <c:pt idx="1596">
                  <c:v>3.7609308989913201E-2</c:v>
                </c:pt>
                <c:pt idx="1597">
                  <c:v>3.7602319174936491E-2</c:v>
                </c:pt>
                <c:pt idx="1598">
                  <c:v>3.7614020220504286E-2</c:v>
                </c:pt>
                <c:pt idx="1599">
                  <c:v>3.7605432695470925E-2</c:v>
                </c:pt>
                <c:pt idx="1600">
                  <c:v>3.7604049552056561E-2</c:v>
                </c:pt>
                <c:pt idx="1601">
                  <c:v>3.7604852991247412E-2</c:v>
                </c:pt>
                <c:pt idx="1602">
                  <c:v>3.7597869500561473E-2</c:v>
                </c:pt>
                <c:pt idx="1603">
                  <c:v>3.7598848652944696E-2</c:v>
                </c:pt>
                <c:pt idx="1604">
                  <c:v>3.7618232717444876E-2</c:v>
                </c:pt>
                <c:pt idx="1605">
                  <c:v>3.7626763822538947E-2</c:v>
                </c:pt>
                <c:pt idx="1606">
                  <c:v>3.7625574460153001E-2</c:v>
                </c:pt>
                <c:pt idx="1607">
                  <c:v>3.7621328858975379E-2</c:v>
                </c:pt>
                <c:pt idx="1608">
                  <c:v>3.7624876690656582E-2</c:v>
                </c:pt>
                <c:pt idx="1609">
                  <c:v>3.7637783763928533E-2</c:v>
                </c:pt>
                <c:pt idx="1610">
                  <c:v>3.7607589242119432E-2</c:v>
                </c:pt>
                <c:pt idx="1611">
                  <c:v>3.760379590271927E-2</c:v>
                </c:pt>
                <c:pt idx="1612">
                  <c:v>3.7581473116027643E-2</c:v>
                </c:pt>
                <c:pt idx="1613">
                  <c:v>3.7567666156131475E-2</c:v>
                </c:pt>
                <c:pt idx="1614">
                  <c:v>3.7664192985673313E-2</c:v>
                </c:pt>
                <c:pt idx="1615">
                  <c:v>3.7661944466192622E-2</c:v>
                </c:pt>
                <c:pt idx="1616">
                  <c:v>3.766238284662729E-2</c:v>
                </c:pt>
                <c:pt idx="1617">
                  <c:v>3.7612619578989821E-2</c:v>
                </c:pt>
                <c:pt idx="1618">
                  <c:v>3.7737267860454789E-2</c:v>
                </c:pt>
                <c:pt idx="1619">
                  <c:v>3.7633619921075272E-2</c:v>
                </c:pt>
                <c:pt idx="1620">
                  <c:v>3.7546487004920449E-2</c:v>
                </c:pt>
                <c:pt idx="1621">
                  <c:v>3.7584993553167731E-2</c:v>
                </c:pt>
                <c:pt idx="1622">
                  <c:v>3.7625107109451821E-2</c:v>
                </c:pt>
                <c:pt idx="1623">
                  <c:v>3.7623177143436638E-2</c:v>
                </c:pt>
                <c:pt idx="1624">
                  <c:v>3.7576736827120802E-2</c:v>
                </c:pt>
                <c:pt idx="1625">
                  <c:v>3.756999083636052E-2</c:v>
                </c:pt>
                <c:pt idx="1626">
                  <c:v>3.7632192121394431E-2</c:v>
                </c:pt>
                <c:pt idx="1627">
                  <c:v>3.7638354236344415E-2</c:v>
                </c:pt>
                <c:pt idx="1628">
                  <c:v>3.7649315280953825E-2</c:v>
                </c:pt>
                <c:pt idx="1629">
                  <c:v>3.7659236639144035E-2</c:v>
                </c:pt>
                <c:pt idx="1630">
                  <c:v>3.7658154546409396E-2</c:v>
                </c:pt>
                <c:pt idx="1631">
                  <c:v>3.7633629015563594E-2</c:v>
                </c:pt>
                <c:pt idx="1632">
                  <c:v>3.7562089941378905E-2</c:v>
                </c:pt>
                <c:pt idx="1633">
                  <c:v>3.7518133369074329E-2</c:v>
                </c:pt>
                <c:pt idx="1634">
                  <c:v>3.7112542777061094E-2</c:v>
                </c:pt>
                <c:pt idx="1635">
                  <c:v>3.6441968515798534E-2</c:v>
                </c:pt>
                <c:pt idx="1636">
                  <c:v>3.5615219176365176E-2</c:v>
                </c:pt>
                <c:pt idx="1637">
                  <c:v>3.5689482357709204E-2</c:v>
                </c:pt>
                <c:pt idx="1638">
                  <c:v>3.5665364903443811E-2</c:v>
                </c:pt>
                <c:pt idx="1639">
                  <c:v>3.5675248622848953E-2</c:v>
                </c:pt>
                <c:pt idx="1640">
                  <c:v>3.5667845678295063E-2</c:v>
                </c:pt>
                <c:pt idx="1641">
                  <c:v>3.5596246968454148E-2</c:v>
                </c:pt>
                <c:pt idx="1642">
                  <c:v>3.5601102391782678E-2</c:v>
                </c:pt>
                <c:pt idx="1643">
                  <c:v>3.4835612578980019E-2</c:v>
                </c:pt>
                <c:pt idx="1644">
                  <c:v>3.4811773178403498E-2</c:v>
                </c:pt>
                <c:pt idx="1645">
                  <c:v>3.479107888318584E-2</c:v>
                </c:pt>
                <c:pt idx="1646">
                  <c:v>3.4750488695844947E-2</c:v>
                </c:pt>
                <c:pt idx="1647">
                  <c:v>3.4749938568703759E-2</c:v>
                </c:pt>
                <c:pt idx="1648">
                  <c:v>3.4771578994619169E-2</c:v>
                </c:pt>
                <c:pt idx="1649">
                  <c:v>3.4856728420303594E-2</c:v>
                </c:pt>
                <c:pt idx="1650">
                  <c:v>3.4886290278636892E-2</c:v>
                </c:pt>
                <c:pt idx="1651">
                  <c:v>3.4924174604501611E-2</c:v>
                </c:pt>
                <c:pt idx="1652">
                  <c:v>3.4915698352788321E-2</c:v>
                </c:pt>
                <c:pt idx="1653">
                  <c:v>3.4945629734919138E-2</c:v>
                </c:pt>
                <c:pt idx="1654">
                  <c:v>3.4958292375030182E-2</c:v>
                </c:pt>
                <c:pt idx="1655">
                  <c:v>3.4944028645105991E-2</c:v>
                </c:pt>
                <c:pt idx="1656">
                  <c:v>3.4943112777171104E-2</c:v>
                </c:pt>
                <c:pt idx="1657">
                  <c:v>3.4947738229223271E-2</c:v>
                </c:pt>
                <c:pt idx="1658">
                  <c:v>3.4902668537142668E-2</c:v>
                </c:pt>
                <c:pt idx="1659">
                  <c:v>3.492966825098974E-2</c:v>
                </c:pt>
                <c:pt idx="1660">
                  <c:v>3.488272894881609E-2</c:v>
                </c:pt>
                <c:pt idx="1661">
                  <c:v>3.4871658101559989E-2</c:v>
                </c:pt>
                <c:pt idx="1662">
                  <c:v>3.4869456017907391E-2</c:v>
                </c:pt>
                <c:pt idx="1663">
                  <c:v>3.485790582673795E-2</c:v>
                </c:pt>
                <c:pt idx="1664">
                  <c:v>3.4841113173526325E-2</c:v>
                </c:pt>
                <c:pt idx="1665">
                  <c:v>3.4821701676371615E-2</c:v>
                </c:pt>
                <c:pt idx="1666">
                  <c:v>3.4808031790666653E-2</c:v>
                </c:pt>
                <c:pt idx="1667">
                  <c:v>3.4718472458829551E-2</c:v>
                </c:pt>
                <c:pt idx="1668">
                  <c:v>3.4718877178156325E-2</c:v>
                </c:pt>
                <c:pt idx="1669">
                  <c:v>3.4690475628278858E-2</c:v>
                </c:pt>
                <c:pt idx="1670">
                  <c:v>3.4686792261055158E-2</c:v>
                </c:pt>
                <c:pt idx="1671">
                  <c:v>3.461349761139898E-2</c:v>
                </c:pt>
                <c:pt idx="1672">
                  <c:v>3.4592281800220413E-2</c:v>
                </c:pt>
                <c:pt idx="1673">
                  <c:v>3.4592317471446532E-2</c:v>
                </c:pt>
                <c:pt idx="1674">
                  <c:v>3.4593380726861689E-2</c:v>
                </c:pt>
                <c:pt idx="1675">
                  <c:v>3.4582647331744133E-2</c:v>
                </c:pt>
                <c:pt idx="1676">
                  <c:v>3.4582892023155738E-2</c:v>
                </c:pt>
                <c:pt idx="1677">
                  <c:v>3.4572341851778793E-2</c:v>
                </c:pt>
                <c:pt idx="1678">
                  <c:v>3.4535084641515792E-2</c:v>
                </c:pt>
                <c:pt idx="1679">
                  <c:v>3.4548843794509364E-2</c:v>
                </c:pt>
                <c:pt idx="1680">
                  <c:v>3.4544310041798351E-2</c:v>
                </c:pt>
                <c:pt idx="1681">
                  <c:v>3.4543924677858162E-2</c:v>
                </c:pt>
                <c:pt idx="1682">
                  <c:v>3.4529901437729313E-2</c:v>
                </c:pt>
                <c:pt idx="1683">
                  <c:v>3.4470737510469224E-2</c:v>
                </c:pt>
                <c:pt idx="1684">
                  <c:v>3.4471501426416543E-2</c:v>
                </c:pt>
                <c:pt idx="1685">
                  <c:v>3.4208762578646239E-2</c:v>
                </c:pt>
                <c:pt idx="1686">
                  <c:v>3.4188092749938871E-2</c:v>
                </c:pt>
                <c:pt idx="1687">
                  <c:v>3.4187141252158021E-2</c:v>
                </c:pt>
                <c:pt idx="1688">
                  <c:v>3.4187026495720162E-2</c:v>
                </c:pt>
                <c:pt idx="1689">
                  <c:v>3.4193751297877197E-2</c:v>
                </c:pt>
                <c:pt idx="1690">
                  <c:v>3.4368979629477679E-2</c:v>
                </c:pt>
                <c:pt idx="1691">
                  <c:v>3.43510894591154E-2</c:v>
                </c:pt>
                <c:pt idx="1692">
                  <c:v>3.4390466696542263E-2</c:v>
                </c:pt>
                <c:pt idx="1693">
                  <c:v>3.4485202618779555E-2</c:v>
                </c:pt>
                <c:pt idx="1694">
                  <c:v>3.4497622744128001E-2</c:v>
                </c:pt>
                <c:pt idx="1695">
                  <c:v>3.4520683184896796E-2</c:v>
                </c:pt>
                <c:pt idx="1696">
                  <c:v>3.4503508707460946E-2</c:v>
                </c:pt>
                <c:pt idx="1697">
                  <c:v>3.4467834451960493E-2</c:v>
                </c:pt>
                <c:pt idx="1698">
                  <c:v>3.4473898268592401E-2</c:v>
                </c:pt>
                <c:pt idx="1699">
                  <c:v>3.4431174520182177E-2</c:v>
                </c:pt>
                <c:pt idx="1700">
                  <c:v>3.4434803728100004E-2</c:v>
                </c:pt>
                <c:pt idx="1701">
                  <c:v>3.4375648974547472E-2</c:v>
                </c:pt>
                <c:pt idx="1702">
                  <c:v>3.4372843478838726E-2</c:v>
                </c:pt>
                <c:pt idx="1703">
                  <c:v>3.4323095460961316E-2</c:v>
                </c:pt>
                <c:pt idx="1704">
                  <c:v>3.355261334547939E-2</c:v>
                </c:pt>
                <c:pt idx="1705">
                  <c:v>3.3552908785826042E-2</c:v>
                </c:pt>
                <c:pt idx="1706">
                  <c:v>3.3344510962028111E-2</c:v>
                </c:pt>
                <c:pt idx="1707">
                  <c:v>3.3371884662084392E-2</c:v>
                </c:pt>
                <c:pt idx="1708">
                  <c:v>3.3397663897345969E-2</c:v>
                </c:pt>
                <c:pt idx="1709">
                  <c:v>3.335403695618018E-2</c:v>
                </c:pt>
                <c:pt idx="1710">
                  <c:v>3.3071554319719788E-2</c:v>
                </c:pt>
                <c:pt idx="1711">
                  <c:v>3.2922020662116989E-2</c:v>
                </c:pt>
                <c:pt idx="1712">
                  <c:v>3.2907665315835555E-2</c:v>
                </c:pt>
                <c:pt idx="1713">
                  <c:v>3.2875158468254145E-2</c:v>
                </c:pt>
                <c:pt idx="1714">
                  <c:v>3.2884609264802411E-2</c:v>
                </c:pt>
                <c:pt idx="1715">
                  <c:v>3.2866227305992486E-2</c:v>
                </c:pt>
                <c:pt idx="1716">
                  <c:v>3.2826506122957136E-2</c:v>
                </c:pt>
                <c:pt idx="1717">
                  <c:v>3.2817322335638402E-2</c:v>
                </c:pt>
                <c:pt idx="1718">
                  <c:v>3.2844078099648434E-2</c:v>
                </c:pt>
                <c:pt idx="1719">
                  <c:v>3.2848461492367281E-2</c:v>
                </c:pt>
                <c:pt idx="1720">
                  <c:v>3.2830373208198947E-2</c:v>
                </c:pt>
                <c:pt idx="1721">
                  <c:v>3.2731570663195611E-2</c:v>
                </c:pt>
                <c:pt idx="1722">
                  <c:v>3.2705747808729799E-2</c:v>
                </c:pt>
                <c:pt idx="1723">
                  <c:v>3.2660266489981313E-2</c:v>
                </c:pt>
                <c:pt idx="1724">
                  <c:v>3.2660955643259375E-2</c:v>
                </c:pt>
                <c:pt idx="1725">
                  <c:v>3.2584219589094882E-2</c:v>
                </c:pt>
                <c:pt idx="1726">
                  <c:v>3.2578945487772751E-2</c:v>
                </c:pt>
                <c:pt idx="1727">
                  <c:v>3.2565738698990383E-2</c:v>
                </c:pt>
                <c:pt idx="1728">
                  <c:v>3.2558479853800344E-2</c:v>
                </c:pt>
                <c:pt idx="1729">
                  <c:v>3.2503713100715002E-2</c:v>
                </c:pt>
                <c:pt idx="1730">
                  <c:v>3.2501891911927212E-2</c:v>
                </c:pt>
                <c:pt idx="1731">
                  <c:v>3.2502618828319077E-2</c:v>
                </c:pt>
                <c:pt idx="1732">
                  <c:v>3.2496962389958715E-2</c:v>
                </c:pt>
                <c:pt idx="1733">
                  <c:v>3.2465639021141524E-2</c:v>
                </c:pt>
                <c:pt idx="1734">
                  <c:v>3.2456694838251997E-2</c:v>
                </c:pt>
                <c:pt idx="1735">
                  <c:v>3.2432192441343398E-2</c:v>
                </c:pt>
                <c:pt idx="1736">
                  <c:v>3.2380603916394114E-2</c:v>
                </c:pt>
                <c:pt idx="1737">
                  <c:v>3.2365458802347098E-2</c:v>
                </c:pt>
                <c:pt idx="1738">
                  <c:v>3.232642962612485E-2</c:v>
                </c:pt>
                <c:pt idx="1739">
                  <c:v>3.2328478306665603E-2</c:v>
                </c:pt>
                <c:pt idx="1740">
                  <c:v>3.2376058583242058E-2</c:v>
                </c:pt>
                <c:pt idx="1741">
                  <c:v>3.2437027722418618E-2</c:v>
                </c:pt>
                <c:pt idx="1742">
                  <c:v>3.2427148580805976E-2</c:v>
                </c:pt>
                <c:pt idx="1743">
                  <c:v>3.2416437494311862E-2</c:v>
                </c:pt>
                <c:pt idx="1744">
                  <c:v>3.2413438079361451E-2</c:v>
                </c:pt>
                <c:pt idx="1745">
                  <c:v>3.2411437984427957E-2</c:v>
                </c:pt>
                <c:pt idx="1746">
                  <c:v>3.2409545997114667E-2</c:v>
                </c:pt>
                <c:pt idx="1747">
                  <c:v>3.2288265064418981E-2</c:v>
                </c:pt>
                <c:pt idx="1748">
                  <c:v>3.228818163212898E-2</c:v>
                </c:pt>
                <c:pt idx="1749">
                  <c:v>3.2291097649411647E-2</c:v>
                </c:pt>
                <c:pt idx="1750">
                  <c:v>3.229953421391215E-2</c:v>
                </c:pt>
                <c:pt idx="1751">
                  <c:v>3.2311167865901332E-2</c:v>
                </c:pt>
                <c:pt idx="1752">
                  <c:v>3.231435848129259E-2</c:v>
                </c:pt>
                <c:pt idx="1753">
                  <c:v>3.2835488630039045E-2</c:v>
                </c:pt>
                <c:pt idx="1754">
                  <c:v>3.2835969562880367E-2</c:v>
                </c:pt>
                <c:pt idx="1755">
                  <c:v>3.2878309304497109E-2</c:v>
                </c:pt>
                <c:pt idx="1756">
                  <c:v>3.2857426760687536E-2</c:v>
                </c:pt>
                <c:pt idx="1757">
                  <c:v>3.284883767839835E-2</c:v>
                </c:pt>
                <c:pt idx="1758">
                  <c:v>3.2914341559022085E-2</c:v>
                </c:pt>
                <c:pt idx="1759">
                  <c:v>3.3023165425918231E-2</c:v>
                </c:pt>
                <c:pt idx="1760">
                  <c:v>3.3035946850635801E-2</c:v>
                </c:pt>
                <c:pt idx="1761">
                  <c:v>3.3036281796525561E-2</c:v>
                </c:pt>
                <c:pt idx="1762">
                  <c:v>3.306689008556199E-2</c:v>
                </c:pt>
                <c:pt idx="1763">
                  <c:v>3.3107577370693815E-2</c:v>
                </c:pt>
                <c:pt idx="1764">
                  <c:v>3.3097955276626602E-2</c:v>
                </c:pt>
                <c:pt idx="1765">
                  <c:v>3.3060555006649645E-2</c:v>
                </c:pt>
                <c:pt idx="1766">
                  <c:v>3.3120177361759692E-2</c:v>
                </c:pt>
                <c:pt idx="1767">
                  <c:v>3.3125139626410754E-2</c:v>
                </c:pt>
                <c:pt idx="1768">
                  <c:v>3.3198315913723166E-2</c:v>
                </c:pt>
                <c:pt idx="1769">
                  <c:v>3.3240276322753365E-2</c:v>
                </c:pt>
                <c:pt idx="1770">
                  <c:v>3.3232919956437831E-2</c:v>
                </c:pt>
                <c:pt idx="1771">
                  <c:v>3.3200667372702115E-2</c:v>
                </c:pt>
                <c:pt idx="1772">
                  <c:v>3.3135191783734197E-2</c:v>
                </c:pt>
                <c:pt idx="1773">
                  <c:v>3.3137491524366812E-2</c:v>
                </c:pt>
                <c:pt idx="1774">
                  <c:v>3.3134767708174064E-2</c:v>
                </c:pt>
                <c:pt idx="1775">
                  <c:v>3.3083568277781188E-2</c:v>
                </c:pt>
                <c:pt idx="1776">
                  <c:v>3.3128222488652312E-2</c:v>
                </c:pt>
                <c:pt idx="1777">
                  <c:v>3.3136405754087751E-2</c:v>
                </c:pt>
                <c:pt idx="1778">
                  <c:v>3.3144916733359002E-2</c:v>
                </c:pt>
                <c:pt idx="1779">
                  <c:v>3.30982293286992E-2</c:v>
                </c:pt>
                <c:pt idx="1780">
                  <c:v>3.3101773074836659E-2</c:v>
                </c:pt>
                <c:pt idx="1781">
                  <c:v>3.3129449336550008E-2</c:v>
                </c:pt>
                <c:pt idx="1782">
                  <c:v>3.3177278348562149E-2</c:v>
                </c:pt>
                <c:pt idx="1783">
                  <c:v>3.3166706482987092E-2</c:v>
                </c:pt>
                <c:pt idx="1784">
                  <c:v>3.3170087685976929E-2</c:v>
                </c:pt>
                <c:pt idx="1785">
                  <c:v>3.3124516820862905E-2</c:v>
                </c:pt>
                <c:pt idx="1786">
                  <c:v>3.3137678781883506E-2</c:v>
                </c:pt>
                <c:pt idx="1787">
                  <c:v>3.3133873117646664E-2</c:v>
                </c:pt>
                <c:pt idx="1788">
                  <c:v>3.3132893602748979E-2</c:v>
                </c:pt>
                <c:pt idx="1789">
                  <c:v>3.3126233706987224E-2</c:v>
                </c:pt>
                <c:pt idx="1790">
                  <c:v>3.3165596104865511E-2</c:v>
                </c:pt>
                <c:pt idx="1791">
                  <c:v>3.3079202024028719E-2</c:v>
                </c:pt>
                <c:pt idx="1792">
                  <c:v>3.3110066202586844E-2</c:v>
                </c:pt>
                <c:pt idx="1793">
                  <c:v>3.3106879144772901E-2</c:v>
                </c:pt>
                <c:pt idx="1794">
                  <c:v>3.3091438804044256E-2</c:v>
                </c:pt>
                <c:pt idx="1795">
                  <c:v>3.3095926941275243E-2</c:v>
                </c:pt>
                <c:pt idx="1796">
                  <c:v>3.3113367972232591E-2</c:v>
                </c:pt>
                <c:pt idx="1797">
                  <c:v>3.3114159584064815E-2</c:v>
                </c:pt>
                <c:pt idx="1798">
                  <c:v>3.3129720497463801E-2</c:v>
                </c:pt>
                <c:pt idx="1799">
                  <c:v>3.312958532391886E-2</c:v>
                </c:pt>
                <c:pt idx="1800">
                  <c:v>3.3115791286972167E-2</c:v>
                </c:pt>
                <c:pt idx="1801">
                  <c:v>3.3092282856528071E-2</c:v>
                </c:pt>
                <c:pt idx="1802">
                  <c:v>3.3142684923159159E-2</c:v>
                </c:pt>
                <c:pt idx="1803">
                  <c:v>3.3125531703359239E-2</c:v>
                </c:pt>
                <c:pt idx="1804">
                  <c:v>3.3115787188217602E-2</c:v>
                </c:pt>
                <c:pt idx="1805">
                  <c:v>3.3116460977529849E-2</c:v>
                </c:pt>
                <c:pt idx="1806">
                  <c:v>3.3120514729613151E-2</c:v>
                </c:pt>
                <c:pt idx="1807">
                  <c:v>3.306025595506671E-2</c:v>
                </c:pt>
                <c:pt idx="1808">
                  <c:v>3.3069435730979792E-2</c:v>
                </c:pt>
                <c:pt idx="1809">
                  <c:v>3.3477856537270811E-2</c:v>
                </c:pt>
                <c:pt idx="1810">
                  <c:v>3.3424761594768836E-2</c:v>
                </c:pt>
                <c:pt idx="1811">
                  <c:v>3.3311617809635256E-2</c:v>
                </c:pt>
                <c:pt idx="1812">
                  <c:v>3.333876049636849E-2</c:v>
                </c:pt>
                <c:pt idx="1813">
                  <c:v>3.3372650673378482E-2</c:v>
                </c:pt>
                <c:pt idx="1814">
                  <c:v>3.332302068530462E-2</c:v>
                </c:pt>
                <c:pt idx="1815">
                  <c:v>3.5537079128520152E-2</c:v>
                </c:pt>
                <c:pt idx="1816">
                  <c:v>3.5493461152886902E-2</c:v>
                </c:pt>
                <c:pt idx="1817">
                  <c:v>3.5394260333223231E-2</c:v>
                </c:pt>
                <c:pt idx="1818">
                  <c:v>3.5279953260447292E-2</c:v>
                </c:pt>
                <c:pt idx="1819">
                  <c:v>3.5240972484420464E-2</c:v>
                </c:pt>
                <c:pt idx="1820">
                  <c:v>3.5270904205197975E-2</c:v>
                </c:pt>
                <c:pt idx="1821">
                  <c:v>3.5203574984142248E-2</c:v>
                </c:pt>
                <c:pt idx="1822">
                  <c:v>3.5235312018902662E-2</c:v>
                </c:pt>
                <c:pt idx="1823">
                  <c:v>3.5234952984109537E-2</c:v>
                </c:pt>
                <c:pt idx="1824">
                  <c:v>3.5232759682979148E-2</c:v>
                </c:pt>
                <c:pt idx="1825">
                  <c:v>3.5221693682251212E-2</c:v>
                </c:pt>
                <c:pt idx="1826">
                  <c:v>3.5193613899412564E-2</c:v>
                </c:pt>
                <c:pt idx="1827">
                  <c:v>3.5200254003718782E-2</c:v>
                </c:pt>
                <c:pt idx="1828">
                  <c:v>3.4694542184723037E-2</c:v>
                </c:pt>
                <c:pt idx="1829">
                  <c:v>3.4682540604376394E-2</c:v>
                </c:pt>
                <c:pt idx="1830">
                  <c:v>3.4767388467024082E-2</c:v>
                </c:pt>
                <c:pt idx="1831">
                  <c:v>3.4764076573496942E-2</c:v>
                </c:pt>
                <c:pt idx="1832">
                  <c:v>3.4779482324110711E-2</c:v>
                </c:pt>
                <c:pt idx="1833">
                  <c:v>3.5198847952743334E-2</c:v>
                </c:pt>
                <c:pt idx="1834">
                  <c:v>3.5178745995923771E-2</c:v>
                </c:pt>
                <c:pt idx="1835">
                  <c:v>3.5178769963616928E-2</c:v>
                </c:pt>
                <c:pt idx="1836">
                  <c:v>3.5158882481729027E-2</c:v>
                </c:pt>
                <c:pt idx="1837">
                  <c:v>3.5126887359597479E-2</c:v>
                </c:pt>
                <c:pt idx="1838">
                  <c:v>3.5134510201627348E-2</c:v>
                </c:pt>
                <c:pt idx="1839">
                  <c:v>3.5191123583222073E-2</c:v>
                </c:pt>
                <c:pt idx="1840">
                  <c:v>3.5219521397142031E-2</c:v>
                </c:pt>
                <c:pt idx="1841">
                  <c:v>3.5048081525134778E-2</c:v>
                </c:pt>
                <c:pt idx="1842">
                  <c:v>3.4942143426576144E-2</c:v>
                </c:pt>
                <c:pt idx="1843">
                  <c:v>3.4943079148021812E-2</c:v>
                </c:pt>
                <c:pt idx="1844">
                  <c:v>3.5049657241717144E-2</c:v>
                </c:pt>
                <c:pt idx="1845">
                  <c:v>3.5154225210903375E-2</c:v>
                </c:pt>
                <c:pt idx="1846">
                  <c:v>3.518352532562985E-2</c:v>
                </c:pt>
                <c:pt idx="1847">
                  <c:v>3.5067660597484812E-2</c:v>
                </c:pt>
                <c:pt idx="1848">
                  <c:v>3.5076114193279224E-2</c:v>
                </c:pt>
                <c:pt idx="1849">
                  <c:v>3.5053870136770159E-2</c:v>
                </c:pt>
                <c:pt idx="1850">
                  <c:v>3.5122118452291552E-2</c:v>
                </c:pt>
                <c:pt idx="1851">
                  <c:v>3.5121771248114372E-2</c:v>
                </c:pt>
                <c:pt idx="1852">
                  <c:v>3.5175003644675532E-2</c:v>
                </c:pt>
                <c:pt idx="1853">
                  <c:v>3.5225001990489294E-2</c:v>
                </c:pt>
                <c:pt idx="1854">
                  <c:v>3.5315553911824532E-2</c:v>
                </c:pt>
                <c:pt idx="1855">
                  <c:v>3.5347994612197446E-2</c:v>
                </c:pt>
                <c:pt idx="1856">
                  <c:v>3.5347994612197446E-2</c:v>
                </c:pt>
                <c:pt idx="1857">
                  <c:v>3.530799871170185E-2</c:v>
                </c:pt>
                <c:pt idx="1858">
                  <c:v>3.5311033113445411E-2</c:v>
                </c:pt>
                <c:pt idx="1859">
                  <c:v>3.5318284645251517E-2</c:v>
                </c:pt>
                <c:pt idx="1860">
                  <c:v>3.5315480019254594E-2</c:v>
                </c:pt>
                <c:pt idx="1861">
                  <c:v>3.5307420907881623E-2</c:v>
                </c:pt>
                <c:pt idx="1862">
                  <c:v>3.5291848041839234E-2</c:v>
                </c:pt>
                <c:pt idx="1863">
                  <c:v>3.5257964141171529E-2</c:v>
                </c:pt>
                <c:pt idx="1864">
                  <c:v>3.5265149385629899E-2</c:v>
                </c:pt>
                <c:pt idx="1865">
                  <c:v>3.5300515725530092E-2</c:v>
                </c:pt>
                <c:pt idx="1866">
                  <c:v>3.5224943231516162E-2</c:v>
                </c:pt>
                <c:pt idx="1867">
                  <c:v>3.4850400205326204E-2</c:v>
                </c:pt>
                <c:pt idx="1868">
                  <c:v>3.4834166847610842E-2</c:v>
                </c:pt>
                <c:pt idx="1869">
                  <c:v>3.4846179474627821E-2</c:v>
                </c:pt>
                <c:pt idx="1870">
                  <c:v>3.4871421525547661E-2</c:v>
                </c:pt>
                <c:pt idx="1871">
                  <c:v>3.4877079536631023E-2</c:v>
                </c:pt>
                <c:pt idx="1872">
                  <c:v>3.4866032976375395E-2</c:v>
                </c:pt>
                <c:pt idx="1873">
                  <c:v>3.4881457306488201E-2</c:v>
                </c:pt>
                <c:pt idx="1874">
                  <c:v>3.4888537041290614E-2</c:v>
                </c:pt>
                <c:pt idx="1875">
                  <c:v>3.5016730856788671E-2</c:v>
                </c:pt>
                <c:pt idx="1876">
                  <c:v>3.5019691415705233E-2</c:v>
                </c:pt>
                <c:pt idx="1877">
                  <c:v>3.5053288813199059E-2</c:v>
                </c:pt>
                <c:pt idx="1878">
                  <c:v>3.5052551084198344E-2</c:v>
                </c:pt>
                <c:pt idx="1879">
                  <c:v>3.5031727059687191E-2</c:v>
                </c:pt>
                <c:pt idx="1880">
                  <c:v>3.5201064951114316E-2</c:v>
                </c:pt>
                <c:pt idx="1881">
                  <c:v>3.5243829872964372E-2</c:v>
                </c:pt>
                <c:pt idx="1882">
                  <c:v>3.5182460556164488E-2</c:v>
                </c:pt>
                <c:pt idx="1883">
                  <c:v>3.5196699939881664E-2</c:v>
                </c:pt>
                <c:pt idx="1884">
                  <c:v>3.5193029400242902E-2</c:v>
                </c:pt>
                <c:pt idx="1885">
                  <c:v>3.5155890336131118E-2</c:v>
                </c:pt>
                <c:pt idx="1886">
                  <c:v>3.5189605525202679E-2</c:v>
                </c:pt>
                <c:pt idx="1887">
                  <c:v>3.5223214850110686E-2</c:v>
                </c:pt>
                <c:pt idx="1888">
                  <c:v>3.5240321393646135E-2</c:v>
                </c:pt>
                <c:pt idx="1889">
                  <c:v>3.5193333235831493E-2</c:v>
                </c:pt>
                <c:pt idx="1890">
                  <c:v>3.5263000684944333E-2</c:v>
                </c:pt>
                <c:pt idx="1891">
                  <c:v>3.5279445383462553E-2</c:v>
                </c:pt>
                <c:pt idx="1892">
                  <c:v>3.5307244783325163E-2</c:v>
                </c:pt>
                <c:pt idx="1893">
                  <c:v>3.5523725456658481E-2</c:v>
                </c:pt>
                <c:pt idx="1894">
                  <c:v>3.5587841647827835E-2</c:v>
                </c:pt>
                <c:pt idx="1895">
                  <c:v>3.559689067501548E-2</c:v>
                </c:pt>
                <c:pt idx="1896">
                  <c:v>3.5748453427637127E-2</c:v>
                </c:pt>
                <c:pt idx="1897">
                  <c:v>3.5809363118614726E-2</c:v>
                </c:pt>
                <c:pt idx="1898">
                  <c:v>3.5957235070150403E-2</c:v>
                </c:pt>
                <c:pt idx="1899">
                  <c:v>3.5981174474628341E-2</c:v>
                </c:pt>
                <c:pt idx="1900">
                  <c:v>3.5957067567778993E-2</c:v>
                </c:pt>
                <c:pt idx="1901">
                  <c:v>3.6029749277589951E-2</c:v>
                </c:pt>
                <c:pt idx="1902">
                  <c:v>3.5951751527818515E-2</c:v>
                </c:pt>
                <c:pt idx="1903">
                  <c:v>3.6042882223994085E-2</c:v>
                </c:pt>
                <c:pt idx="1904">
                  <c:v>3.5962151772052295E-2</c:v>
                </c:pt>
                <c:pt idx="1905">
                  <c:v>3.5966389451881811E-2</c:v>
                </c:pt>
                <c:pt idx="1906">
                  <c:v>3.5970633382676288E-2</c:v>
                </c:pt>
                <c:pt idx="1907">
                  <c:v>3.5980817302197807E-2</c:v>
                </c:pt>
                <c:pt idx="1908">
                  <c:v>3.597810135089393E-2</c:v>
                </c:pt>
                <c:pt idx="1909">
                  <c:v>3.6600896137369325E-2</c:v>
                </c:pt>
                <c:pt idx="1910">
                  <c:v>3.6726636336350774E-2</c:v>
                </c:pt>
                <c:pt idx="1911">
                  <c:v>3.6742604094022788E-2</c:v>
                </c:pt>
                <c:pt idx="1912">
                  <c:v>3.6910894232286447E-2</c:v>
                </c:pt>
                <c:pt idx="1913">
                  <c:v>3.6606311111350889E-2</c:v>
                </c:pt>
                <c:pt idx="1914">
                  <c:v>3.6558055947473252E-2</c:v>
                </c:pt>
                <c:pt idx="1915">
                  <c:v>3.6646349265541577E-2</c:v>
                </c:pt>
                <c:pt idx="1916">
                  <c:v>3.607610096193796E-2</c:v>
                </c:pt>
                <c:pt idx="1917">
                  <c:v>3.5986111078621069E-2</c:v>
                </c:pt>
                <c:pt idx="1918">
                  <c:v>3.6322294898750607E-2</c:v>
                </c:pt>
                <c:pt idx="1919">
                  <c:v>3.5770427648400452E-2</c:v>
                </c:pt>
                <c:pt idx="1920">
                  <c:v>3.5626827533861885E-2</c:v>
                </c:pt>
                <c:pt idx="1921">
                  <c:v>3.5446408914627796E-2</c:v>
                </c:pt>
                <c:pt idx="1922">
                  <c:v>3.5463189610027937E-2</c:v>
                </c:pt>
                <c:pt idx="1923">
                  <c:v>3.5361813612223215E-2</c:v>
                </c:pt>
                <c:pt idx="1924">
                  <c:v>3.5348367458032548E-2</c:v>
                </c:pt>
                <c:pt idx="1925">
                  <c:v>3.535798933819144E-2</c:v>
                </c:pt>
                <c:pt idx="1926">
                  <c:v>3.532725206594306E-2</c:v>
                </c:pt>
                <c:pt idx="1927">
                  <c:v>3.532441337920119E-2</c:v>
                </c:pt>
                <c:pt idx="1928">
                  <c:v>3.5296292622064095E-2</c:v>
                </c:pt>
                <c:pt idx="1929">
                  <c:v>3.5284918852237168E-2</c:v>
                </c:pt>
                <c:pt idx="1930">
                  <c:v>3.5397140456428812E-2</c:v>
                </c:pt>
                <c:pt idx="1931">
                  <c:v>3.539467607326114E-2</c:v>
                </c:pt>
                <c:pt idx="1932">
                  <c:v>3.5389374641307564E-2</c:v>
                </c:pt>
                <c:pt idx="1933">
                  <c:v>3.5360754951773932E-2</c:v>
                </c:pt>
                <c:pt idx="1934">
                  <c:v>3.5326824657616836E-2</c:v>
                </c:pt>
                <c:pt idx="1935">
                  <c:v>3.5390418750625478E-2</c:v>
                </c:pt>
                <c:pt idx="1936">
                  <c:v>3.5441427104822884E-2</c:v>
                </c:pt>
                <c:pt idx="1937">
                  <c:v>3.5486611724613253E-2</c:v>
                </c:pt>
                <c:pt idx="1938">
                  <c:v>3.5316838244982947E-2</c:v>
                </c:pt>
                <c:pt idx="1939">
                  <c:v>3.5313073623987931E-2</c:v>
                </c:pt>
                <c:pt idx="1940">
                  <c:v>3.6486796720482481E-2</c:v>
                </c:pt>
                <c:pt idx="1941">
                  <c:v>3.6569121260623692E-2</c:v>
                </c:pt>
                <c:pt idx="1942">
                  <c:v>3.6474807649595632E-2</c:v>
                </c:pt>
                <c:pt idx="1943">
                  <c:v>3.6505402673610791E-2</c:v>
                </c:pt>
                <c:pt idx="1944">
                  <c:v>3.6638769626537088E-2</c:v>
                </c:pt>
                <c:pt idx="1945">
                  <c:v>3.6637839162283962E-2</c:v>
                </c:pt>
                <c:pt idx="1946">
                  <c:v>3.67573579327614E-2</c:v>
                </c:pt>
                <c:pt idx="1947">
                  <c:v>3.6756709699300137E-2</c:v>
                </c:pt>
                <c:pt idx="1948">
                  <c:v>3.6760324601996096E-2</c:v>
                </c:pt>
                <c:pt idx="1949">
                  <c:v>3.6778430448526842E-2</c:v>
                </c:pt>
                <c:pt idx="1950">
                  <c:v>3.6824356284069867E-2</c:v>
                </c:pt>
                <c:pt idx="1951">
                  <c:v>3.6852558802029818E-2</c:v>
                </c:pt>
                <c:pt idx="1952">
                  <c:v>3.6852792843399158E-2</c:v>
                </c:pt>
                <c:pt idx="1953">
                  <c:v>3.6848512343044225E-2</c:v>
                </c:pt>
                <c:pt idx="1954">
                  <c:v>3.6816312828803308E-2</c:v>
                </c:pt>
                <c:pt idx="1955">
                  <c:v>3.6781622356065719E-2</c:v>
                </c:pt>
                <c:pt idx="1956">
                  <c:v>3.6789378603903883E-2</c:v>
                </c:pt>
                <c:pt idx="1957">
                  <c:v>3.6957341544933686E-2</c:v>
                </c:pt>
                <c:pt idx="1958">
                  <c:v>3.6961280658766152E-2</c:v>
                </c:pt>
                <c:pt idx="1959">
                  <c:v>3.6980716735224593E-2</c:v>
                </c:pt>
                <c:pt idx="1960">
                  <c:v>3.7070222837714863E-2</c:v>
                </c:pt>
                <c:pt idx="1961">
                  <c:v>3.7318235739016423E-2</c:v>
                </c:pt>
                <c:pt idx="1962">
                  <c:v>3.7163316622539092E-2</c:v>
                </c:pt>
                <c:pt idx="1963">
                  <c:v>3.7165880638341524E-2</c:v>
                </c:pt>
                <c:pt idx="1964">
                  <c:v>3.7132743775234178E-2</c:v>
                </c:pt>
                <c:pt idx="1965">
                  <c:v>3.7116204898613017E-2</c:v>
                </c:pt>
                <c:pt idx="1966">
                  <c:v>3.6994649637169454E-2</c:v>
                </c:pt>
                <c:pt idx="1967">
                  <c:v>3.6952944894764597E-2</c:v>
                </c:pt>
                <c:pt idx="1968">
                  <c:v>3.6988448908167632E-2</c:v>
                </c:pt>
                <c:pt idx="1969">
                  <c:v>3.7036202234464681E-2</c:v>
                </c:pt>
                <c:pt idx="1970">
                  <c:v>3.7454699268926743E-2</c:v>
                </c:pt>
                <c:pt idx="1971">
                  <c:v>3.7350874624277289E-2</c:v>
                </c:pt>
                <c:pt idx="1972">
                  <c:v>3.7350874624277289E-2</c:v>
                </c:pt>
                <c:pt idx="1973">
                  <c:v>3.7411245337397148E-2</c:v>
                </c:pt>
                <c:pt idx="1974">
                  <c:v>3.7460264517526189E-2</c:v>
                </c:pt>
                <c:pt idx="1975">
                  <c:v>3.7461671022503397E-2</c:v>
                </c:pt>
                <c:pt idx="1976">
                  <c:v>3.7427304661985253E-2</c:v>
                </c:pt>
                <c:pt idx="1977">
                  <c:v>3.742307602309014E-2</c:v>
                </c:pt>
                <c:pt idx="1978">
                  <c:v>3.741727856516406E-2</c:v>
                </c:pt>
                <c:pt idx="1979">
                  <c:v>3.7452509379412011E-2</c:v>
                </c:pt>
                <c:pt idx="1980">
                  <c:v>3.7440021624770385E-2</c:v>
                </c:pt>
                <c:pt idx="1981">
                  <c:v>3.764147208886795E-2</c:v>
                </c:pt>
                <c:pt idx="1982">
                  <c:v>3.7561673028096466E-2</c:v>
                </c:pt>
                <c:pt idx="1983">
                  <c:v>3.7562633998149568E-2</c:v>
                </c:pt>
                <c:pt idx="1984">
                  <c:v>3.7538276774725328E-2</c:v>
                </c:pt>
                <c:pt idx="1985">
                  <c:v>3.7634586569934958E-2</c:v>
                </c:pt>
                <c:pt idx="1986">
                  <c:v>3.7560293879770258E-2</c:v>
                </c:pt>
                <c:pt idx="1987">
                  <c:v>3.7638459125929433E-2</c:v>
                </c:pt>
                <c:pt idx="1988">
                  <c:v>3.7610039807159448E-2</c:v>
                </c:pt>
                <c:pt idx="1989">
                  <c:v>3.7890948427653663E-2</c:v>
                </c:pt>
                <c:pt idx="1990">
                  <c:v>3.7885608928334431E-2</c:v>
                </c:pt>
                <c:pt idx="1991">
                  <c:v>3.788480652067959E-2</c:v>
                </c:pt>
                <c:pt idx="1992">
                  <c:v>3.789194695443162E-2</c:v>
                </c:pt>
                <c:pt idx="1993">
                  <c:v>3.7945406887692795E-2</c:v>
                </c:pt>
                <c:pt idx="1994">
                  <c:v>3.7941312167658857E-2</c:v>
                </c:pt>
                <c:pt idx="1995">
                  <c:v>3.8009392189457647E-2</c:v>
                </c:pt>
                <c:pt idx="1996">
                  <c:v>3.8511782569837887E-2</c:v>
                </c:pt>
                <c:pt idx="1997">
                  <c:v>3.8385782369894206E-2</c:v>
                </c:pt>
                <c:pt idx="1998">
                  <c:v>3.8352141891515298E-2</c:v>
                </c:pt>
                <c:pt idx="1999">
                  <c:v>3.8358965826760891E-2</c:v>
                </c:pt>
                <c:pt idx="2000">
                  <c:v>3.8175232511526658E-2</c:v>
                </c:pt>
                <c:pt idx="2001">
                  <c:v>3.7985901765701373E-2</c:v>
                </c:pt>
                <c:pt idx="2002">
                  <c:v>3.8153067985068213E-2</c:v>
                </c:pt>
                <c:pt idx="2003">
                  <c:v>3.858566469849329E-2</c:v>
                </c:pt>
                <c:pt idx="2004">
                  <c:v>3.8689807389956303E-2</c:v>
                </c:pt>
                <c:pt idx="2005">
                  <c:v>3.8798093720953546E-2</c:v>
                </c:pt>
                <c:pt idx="2006">
                  <c:v>3.8846135444454678E-2</c:v>
                </c:pt>
                <c:pt idx="2007">
                  <c:v>3.8988907126050548E-2</c:v>
                </c:pt>
                <c:pt idx="2008">
                  <c:v>3.8957698658549436E-2</c:v>
                </c:pt>
                <c:pt idx="2009">
                  <c:v>3.8986736831532802E-2</c:v>
                </c:pt>
                <c:pt idx="2010">
                  <c:v>3.9023951102458848E-2</c:v>
                </c:pt>
                <c:pt idx="2011">
                  <c:v>3.8942796014654661E-2</c:v>
                </c:pt>
                <c:pt idx="2012">
                  <c:v>3.8999608195546355E-2</c:v>
                </c:pt>
                <c:pt idx="2013">
                  <c:v>3.901212624160369E-2</c:v>
                </c:pt>
                <c:pt idx="2014">
                  <c:v>3.9025249422726831E-2</c:v>
                </c:pt>
                <c:pt idx="2015">
                  <c:v>3.9056037320946681E-2</c:v>
                </c:pt>
                <c:pt idx="2016">
                  <c:v>3.9056133514194791E-2</c:v>
                </c:pt>
                <c:pt idx="2017">
                  <c:v>3.9089882909627054E-2</c:v>
                </c:pt>
                <c:pt idx="2018">
                  <c:v>3.9175874387617958E-2</c:v>
                </c:pt>
                <c:pt idx="2019">
                  <c:v>3.9220774970439444E-2</c:v>
                </c:pt>
                <c:pt idx="2020">
                  <c:v>3.9199995397140884E-2</c:v>
                </c:pt>
                <c:pt idx="2021">
                  <c:v>3.9106534199918719E-2</c:v>
                </c:pt>
                <c:pt idx="2022">
                  <c:v>3.9108416302662055E-2</c:v>
                </c:pt>
                <c:pt idx="2023">
                  <c:v>3.910231339084954E-2</c:v>
                </c:pt>
                <c:pt idx="2024">
                  <c:v>3.9078089809175084E-2</c:v>
                </c:pt>
                <c:pt idx="2025">
                  <c:v>3.9079951824912175E-2</c:v>
                </c:pt>
                <c:pt idx="2026">
                  <c:v>3.9113196389299602E-2</c:v>
                </c:pt>
                <c:pt idx="2027">
                  <c:v>3.9189345645501576E-2</c:v>
                </c:pt>
                <c:pt idx="2028">
                  <c:v>3.9236575120921074E-2</c:v>
                </c:pt>
                <c:pt idx="2029">
                  <c:v>3.9308291655831239E-2</c:v>
                </c:pt>
                <c:pt idx="2030">
                  <c:v>3.9315470198033386E-2</c:v>
                </c:pt>
                <c:pt idx="2031">
                  <c:v>3.930972499377846E-2</c:v>
                </c:pt>
                <c:pt idx="2032">
                  <c:v>3.9289239253694493E-2</c:v>
                </c:pt>
                <c:pt idx="2033">
                  <c:v>3.951345822120865E-2</c:v>
                </c:pt>
                <c:pt idx="2034">
                  <c:v>3.9493448300561444E-2</c:v>
                </c:pt>
                <c:pt idx="2035">
                  <c:v>3.9481087369308845E-2</c:v>
                </c:pt>
                <c:pt idx="2036">
                  <c:v>3.9751967906064258E-2</c:v>
                </c:pt>
                <c:pt idx="2037">
                  <c:v>3.9587531088778383E-2</c:v>
                </c:pt>
                <c:pt idx="2038">
                  <c:v>3.9626662314477742E-2</c:v>
                </c:pt>
                <c:pt idx="2039">
                  <c:v>3.9785625152251258E-2</c:v>
                </c:pt>
                <c:pt idx="2040">
                  <c:v>4.0153708399850351E-2</c:v>
                </c:pt>
                <c:pt idx="2041">
                  <c:v>4.0127754850991328E-2</c:v>
                </c:pt>
                <c:pt idx="2042">
                  <c:v>4.053692923225146E-2</c:v>
                </c:pt>
                <c:pt idx="2043">
                  <c:v>4.0911186023632043E-2</c:v>
                </c:pt>
                <c:pt idx="2044">
                  <c:v>4.1045891830947194E-2</c:v>
                </c:pt>
                <c:pt idx="2045">
                  <c:v>4.1194274881969563E-2</c:v>
                </c:pt>
                <c:pt idx="2046">
                  <c:v>4.1166058587534513E-2</c:v>
                </c:pt>
                <c:pt idx="2047">
                  <c:v>4.1162676801893748E-2</c:v>
                </c:pt>
                <c:pt idx="2048">
                  <c:v>4.1143663987709488E-2</c:v>
                </c:pt>
                <c:pt idx="2049">
                  <c:v>4.1104291413802015E-2</c:v>
                </c:pt>
                <c:pt idx="2050">
                  <c:v>4.1800687170675699E-2</c:v>
                </c:pt>
                <c:pt idx="2051">
                  <c:v>4.1991584442835489E-2</c:v>
                </c:pt>
                <c:pt idx="2052">
                  <c:v>4.1954118727483759E-2</c:v>
                </c:pt>
                <c:pt idx="2053">
                  <c:v>4.2293961235930377E-2</c:v>
                </c:pt>
                <c:pt idx="2054">
                  <c:v>4.2299265021156655E-2</c:v>
                </c:pt>
                <c:pt idx="2055">
                  <c:v>4.2609968207538512E-2</c:v>
                </c:pt>
                <c:pt idx="2056">
                  <c:v>4.2879042333684295E-2</c:v>
                </c:pt>
                <c:pt idx="2057">
                  <c:v>4.2878941815170893E-2</c:v>
                </c:pt>
                <c:pt idx="2058">
                  <c:v>4.3736295462075976E-2</c:v>
                </c:pt>
                <c:pt idx="2059">
                  <c:v>4.3730994104455585E-2</c:v>
                </c:pt>
                <c:pt idx="2060">
                  <c:v>4.3657326691197318E-2</c:v>
                </c:pt>
                <c:pt idx="2061">
                  <c:v>4.3660073430935996E-2</c:v>
                </c:pt>
                <c:pt idx="2062">
                  <c:v>4.3879742134369903E-2</c:v>
                </c:pt>
                <c:pt idx="2063">
                  <c:v>4.3930822679463154E-2</c:v>
                </c:pt>
                <c:pt idx="2064">
                  <c:v>4.3944365237243203E-2</c:v>
                </c:pt>
                <c:pt idx="2065">
                  <c:v>4.394535255975681E-2</c:v>
                </c:pt>
                <c:pt idx="2066">
                  <c:v>4.3939141516727342E-2</c:v>
                </c:pt>
                <c:pt idx="2067">
                  <c:v>4.3970148417285033E-2</c:v>
                </c:pt>
                <c:pt idx="2068">
                  <c:v>4.9269069424411525E-2</c:v>
                </c:pt>
                <c:pt idx="2069">
                  <c:v>4.9242122803070471E-2</c:v>
                </c:pt>
                <c:pt idx="2070">
                  <c:v>4.9638765357412067E-2</c:v>
                </c:pt>
                <c:pt idx="2071">
                  <c:v>4.9999277421318392E-2</c:v>
                </c:pt>
                <c:pt idx="2072">
                  <c:v>5.0236880059939981E-2</c:v>
                </c:pt>
                <c:pt idx="2073">
                  <c:v>5.0235796769509851E-2</c:v>
                </c:pt>
                <c:pt idx="2074">
                  <c:v>5.0272369735429485E-2</c:v>
                </c:pt>
                <c:pt idx="2075">
                  <c:v>5.0391247786328981E-2</c:v>
                </c:pt>
                <c:pt idx="2076">
                  <c:v>5.0833078560623808E-2</c:v>
                </c:pt>
                <c:pt idx="2077">
                  <c:v>5.1667398499961784E-2</c:v>
                </c:pt>
                <c:pt idx="2078">
                  <c:v>5.1925063405739796E-2</c:v>
                </c:pt>
                <c:pt idx="2079">
                  <c:v>5.1924387165779906E-2</c:v>
                </c:pt>
                <c:pt idx="2080">
                  <c:v>5.1954170671008298E-2</c:v>
                </c:pt>
                <c:pt idx="2081">
                  <c:v>5.196110165561877E-2</c:v>
                </c:pt>
                <c:pt idx="2082">
                  <c:v>5.221803662564873E-2</c:v>
                </c:pt>
                <c:pt idx="2083">
                  <c:v>5.2682822046618415E-2</c:v>
                </c:pt>
                <c:pt idx="2084">
                  <c:v>5.2712986906889782E-2</c:v>
                </c:pt>
                <c:pt idx="2085">
                  <c:v>5.2739259080106349E-2</c:v>
                </c:pt>
                <c:pt idx="2086">
                  <c:v>5.2738466915691201E-2</c:v>
                </c:pt>
                <c:pt idx="2087">
                  <c:v>5.3337549127697281E-2</c:v>
                </c:pt>
                <c:pt idx="2088">
                  <c:v>5.3386759545353567E-2</c:v>
                </c:pt>
                <c:pt idx="2089">
                  <c:v>5.3370843202323284E-2</c:v>
                </c:pt>
                <c:pt idx="2090">
                  <c:v>5.3514802256981832E-2</c:v>
                </c:pt>
                <c:pt idx="2091">
                  <c:v>5.3449952215842388E-2</c:v>
                </c:pt>
                <c:pt idx="2092">
                  <c:v>5.3508272448603761E-2</c:v>
                </c:pt>
                <c:pt idx="2093">
                  <c:v>5.3532581786669024E-2</c:v>
                </c:pt>
                <c:pt idx="2094">
                  <c:v>5.3729991293363692E-2</c:v>
                </c:pt>
                <c:pt idx="2095">
                  <c:v>5.3747284636567444E-2</c:v>
                </c:pt>
                <c:pt idx="2096">
                  <c:v>5.374668926247142E-2</c:v>
                </c:pt>
                <c:pt idx="2097">
                  <c:v>5.3780347296190592E-2</c:v>
                </c:pt>
                <c:pt idx="2098">
                  <c:v>5.3772798474928857E-2</c:v>
                </c:pt>
                <c:pt idx="2099">
                  <c:v>5.3775680558914046E-2</c:v>
                </c:pt>
                <c:pt idx="2100">
                  <c:v>5.3863320357761348E-2</c:v>
                </c:pt>
                <c:pt idx="2101">
                  <c:v>5.38775547334963E-2</c:v>
                </c:pt>
                <c:pt idx="2102">
                  <c:v>5.3876314078362651E-2</c:v>
                </c:pt>
                <c:pt idx="2103">
                  <c:v>5.3885449768010706E-2</c:v>
                </c:pt>
                <c:pt idx="2104">
                  <c:v>5.3874131015271734E-2</c:v>
                </c:pt>
                <c:pt idx="2105">
                  <c:v>5.3879409121843996E-2</c:v>
                </c:pt>
                <c:pt idx="2106">
                  <c:v>5.3881365435591286E-2</c:v>
                </c:pt>
                <c:pt idx="2107">
                  <c:v>5.3882519136151483E-2</c:v>
                </c:pt>
                <c:pt idx="2108">
                  <c:v>5.4064897905113068E-2</c:v>
                </c:pt>
                <c:pt idx="2109">
                  <c:v>5.4205749301445193E-2</c:v>
                </c:pt>
                <c:pt idx="2110">
                  <c:v>5.4231129379286563E-2</c:v>
                </c:pt>
                <c:pt idx="2111">
                  <c:v>5.4230708242839744E-2</c:v>
                </c:pt>
                <c:pt idx="2112">
                  <c:v>5.4234225208022159E-2</c:v>
                </c:pt>
                <c:pt idx="2113">
                  <c:v>5.4263151734702246E-2</c:v>
                </c:pt>
                <c:pt idx="2114">
                  <c:v>5.4193630659553904E-2</c:v>
                </c:pt>
                <c:pt idx="2115">
                  <c:v>5.4399624285140238E-2</c:v>
                </c:pt>
                <c:pt idx="2116">
                  <c:v>5.441128377566546E-2</c:v>
                </c:pt>
                <c:pt idx="2117">
                  <c:v>5.4840954026149705E-2</c:v>
                </c:pt>
                <c:pt idx="2118">
                  <c:v>5.4944098848207598E-2</c:v>
                </c:pt>
                <c:pt idx="2119">
                  <c:v>5.4974348600055845E-2</c:v>
                </c:pt>
                <c:pt idx="2120">
                  <c:v>5.6828570083576758E-2</c:v>
                </c:pt>
                <c:pt idx="2121">
                  <c:v>5.7047154280845211E-2</c:v>
                </c:pt>
                <c:pt idx="2122">
                  <c:v>5.7759358875624667E-2</c:v>
                </c:pt>
                <c:pt idx="2123">
                  <c:v>5.7764844903330941E-2</c:v>
                </c:pt>
                <c:pt idx="2124">
                  <c:v>5.8038415682000681E-2</c:v>
                </c:pt>
                <c:pt idx="2125">
                  <c:v>5.8094423428959173E-2</c:v>
                </c:pt>
                <c:pt idx="2126">
                  <c:v>5.8068623369697106E-2</c:v>
                </c:pt>
                <c:pt idx="2127">
                  <c:v>5.8191221425251551E-2</c:v>
                </c:pt>
                <c:pt idx="2128">
                  <c:v>5.817840748095407E-2</c:v>
                </c:pt>
                <c:pt idx="2129">
                  <c:v>5.8187461195804896E-2</c:v>
                </c:pt>
                <c:pt idx="2130">
                  <c:v>5.8190381327565467E-2</c:v>
                </c:pt>
                <c:pt idx="2131">
                  <c:v>5.831083438989472E-2</c:v>
                </c:pt>
                <c:pt idx="2132">
                  <c:v>5.8311505240109113E-2</c:v>
                </c:pt>
                <c:pt idx="2133">
                  <c:v>5.8336795750626683E-2</c:v>
                </c:pt>
                <c:pt idx="2134">
                  <c:v>5.8325886595309254E-2</c:v>
                </c:pt>
                <c:pt idx="2135">
                  <c:v>5.877046735705279E-2</c:v>
                </c:pt>
                <c:pt idx="2136">
                  <c:v>5.8748676073345392E-2</c:v>
                </c:pt>
                <c:pt idx="2137">
                  <c:v>5.8669731775544423E-2</c:v>
                </c:pt>
                <c:pt idx="2138">
                  <c:v>5.8686611846898523E-2</c:v>
                </c:pt>
                <c:pt idx="2139">
                  <c:v>5.8704844358060101E-2</c:v>
                </c:pt>
                <c:pt idx="2140">
                  <c:v>5.879979820764504E-2</c:v>
                </c:pt>
                <c:pt idx="2141">
                  <c:v>5.8784367664958065E-2</c:v>
                </c:pt>
                <c:pt idx="2142">
                  <c:v>5.8797740813638213E-2</c:v>
                </c:pt>
                <c:pt idx="2143">
                  <c:v>5.9220525612990599E-2</c:v>
                </c:pt>
                <c:pt idx="2144">
                  <c:v>5.9301111291555027E-2</c:v>
                </c:pt>
                <c:pt idx="2145">
                  <c:v>5.9293694815517911E-2</c:v>
                </c:pt>
                <c:pt idx="2146">
                  <c:v>5.9296779661720291E-2</c:v>
                </c:pt>
                <c:pt idx="2147">
                  <c:v>5.955844068166135E-2</c:v>
                </c:pt>
                <c:pt idx="2148">
                  <c:v>5.9627861580059664E-2</c:v>
                </c:pt>
                <c:pt idx="2149">
                  <c:v>5.95661365271681E-2</c:v>
                </c:pt>
                <c:pt idx="2150">
                  <c:v>5.9611301860822398E-2</c:v>
                </c:pt>
                <c:pt idx="2151">
                  <c:v>5.9692727572761478E-2</c:v>
                </c:pt>
                <c:pt idx="2152">
                  <c:v>5.9703198966697936E-2</c:v>
                </c:pt>
                <c:pt idx="2153">
                  <c:v>5.9749693458325689E-2</c:v>
                </c:pt>
                <c:pt idx="2154">
                  <c:v>5.981626626665075E-2</c:v>
                </c:pt>
                <c:pt idx="2155">
                  <c:v>5.9877146631356223E-2</c:v>
                </c:pt>
                <c:pt idx="2156">
                  <c:v>5.9919454311418839E-2</c:v>
                </c:pt>
                <c:pt idx="2157">
                  <c:v>5.9970899293425771E-2</c:v>
                </c:pt>
                <c:pt idx="2158">
                  <c:v>5.9978592043011307E-2</c:v>
                </c:pt>
                <c:pt idx="2159">
                  <c:v>5.9968693144000114E-2</c:v>
                </c:pt>
                <c:pt idx="2160">
                  <c:v>6.0024860669895208E-2</c:v>
                </c:pt>
                <c:pt idx="2161">
                  <c:v>6.0077204181469064E-2</c:v>
                </c:pt>
                <c:pt idx="2162">
                  <c:v>6.0133694436810957E-2</c:v>
                </c:pt>
                <c:pt idx="2163">
                  <c:v>6.0176167681420312E-2</c:v>
                </c:pt>
                <c:pt idx="2164">
                  <c:v>6.0178273897935522E-2</c:v>
                </c:pt>
                <c:pt idx="2165">
                  <c:v>6.0252803912653335E-2</c:v>
                </c:pt>
                <c:pt idx="2166">
                  <c:v>6.0252803912653335E-2</c:v>
                </c:pt>
                <c:pt idx="2167">
                  <c:v>6.0258402295052263E-2</c:v>
                </c:pt>
                <c:pt idx="2168">
                  <c:v>6.0353502604543641E-2</c:v>
                </c:pt>
                <c:pt idx="2169">
                  <c:v>6.0368359496653784E-2</c:v>
                </c:pt>
                <c:pt idx="2170">
                  <c:v>6.0366173421660077E-2</c:v>
                </c:pt>
                <c:pt idx="2171">
                  <c:v>6.0381073792405024E-2</c:v>
                </c:pt>
                <c:pt idx="2172">
                  <c:v>6.0378708329646306E-2</c:v>
                </c:pt>
                <c:pt idx="2173">
                  <c:v>6.0637576977226555E-2</c:v>
                </c:pt>
                <c:pt idx="2174">
                  <c:v>6.1218615086054619E-2</c:v>
                </c:pt>
                <c:pt idx="2175">
                  <c:v>6.1301189907846936E-2</c:v>
                </c:pt>
                <c:pt idx="2176">
                  <c:v>6.1336158220730116E-2</c:v>
                </c:pt>
                <c:pt idx="2177">
                  <c:v>6.134713371246197E-2</c:v>
                </c:pt>
                <c:pt idx="2178">
                  <c:v>6.1488321250304387E-2</c:v>
                </c:pt>
                <c:pt idx="2179">
                  <c:v>6.1484271819160385E-2</c:v>
                </c:pt>
                <c:pt idx="2180">
                  <c:v>6.1483714521336427E-2</c:v>
                </c:pt>
                <c:pt idx="2181">
                  <c:v>6.1545323472691725E-2</c:v>
                </c:pt>
                <c:pt idx="2182">
                  <c:v>6.154666658669599E-2</c:v>
                </c:pt>
                <c:pt idx="2183">
                  <c:v>6.1609084214434243E-2</c:v>
                </c:pt>
                <c:pt idx="2184">
                  <c:v>6.1609696306354808E-2</c:v>
                </c:pt>
                <c:pt idx="2185">
                  <c:v>6.16095148165198E-2</c:v>
                </c:pt>
                <c:pt idx="2186">
                  <c:v>6.1593811294786721E-2</c:v>
                </c:pt>
                <c:pt idx="2187">
                  <c:v>6.1596049804936534E-2</c:v>
                </c:pt>
                <c:pt idx="2188">
                  <c:v>6.2172548346990132E-2</c:v>
                </c:pt>
                <c:pt idx="2189">
                  <c:v>6.2382002220775501E-2</c:v>
                </c:pt>
                <c:pt idx="2190">
                  <c:v>6.2301954091189923E-2</c:v>
                </c:pt>
                <c:pt idx="2191">
                  <c:v>6.2347131204849138E-2</c:v>
                </c:pt>
                <c:pt idx="2192">
                  <c:v>6.2339132964023727E-2</c:v>
                </c:pt>
                <c:pt idx="2193">
                  <c:v>6.2335831343629217E-2</c:v>
                </c:pt>
                <c:pt idx="2194">
                  <c:v>6.2342876053193899E-2</c:v>
                </c:pt>
                <c:pt idx="2195">
                  <c:v>6.2674686018760375E-2</c:v>
                </c:pt>
                <c:pt idx="2196">
                  <c:v>6.2838943361905472E-2</c:v>
                </c:pt>
                <c:pt idx="2197">
                  <c:v>6.2876122900188527E-2</c:v>
                </c:pt>
                <c:pt idx="2198">
                  <c:v>6.2874757784421711E-2</c:v>
                </c:pt>
                <c:pt idx="2199">
                  <c:v>6.2891134827180686E-2</c:v>
                </c:pt>
                <c:pt idx="2200">
                  <c:v>6.2895722240053908E-2</c:v>
                </c:pt>
                <c:pt idx="2201">
                  <c:v>6.2944308425340864E-2</c:v>
                </c:pt>
                <c:pt idx="2202">
                  <c:v>6.2946846642855325E-2</c:v>
                </c:pt>
                <c:pt idx="2203">
                  <c:v>6.2957818176880759E-2</c:v>
                </c:pt>
                <c:pt idx="2204">
                  <c:v>6.2963569031339248E-2</c:v>
                </c:pt>
                <c:pt idx="2205">
                  <c:v>6.2963621027067304E-2</c:v>
                </c:pt>
                <c:pt idx="2206">
                  <c:v>6.3039090076021487E-2</c:v>
                </c:pt>
                <c:pt idx="2207">
                  <c:v>6.3018430708155174E-2</c:v>
                </c:pt>
                <c:pt idx="2208">
                  <c:v>6.2986911312809202E-2</c:v>
                </c:pt>
                <c:pt idx="2209">
                  <c:v>6.2993110718742445E-2</c:v>
                </c:pt>
                <c:pt idx="2210">
                  <c:v>6.2982814170316676E-2</c:v>
                </c:pt>
                <c:pt idx="2211">
                  <c:v>6.326833773932608E-2</c:v>
                </c:pt>
                <c:pt idx="2212">
                  <c:v>6.3268118972087825E-2</c:v>
                </c:pt>
                <c:pt idx="2213">
                  <c:v>6.329234567354404E-2</c:v>
                </c:pt>
                <c:pt idx="2214">
                  <c:v>6.3311439168711681E-2</c:v>
                </c:pt>
                <c:pt idx="2215">
                  <c:v>6.3307943770299163E-2</c:v>
                </c:pt>
                <c:pt idx="2216">
                  <c:v>6.3307908776770769E-2</c:v>
                </c:pt>
                <c:pt idx="2217">
                  <c:v>6.3424297530872337E-2</c:v>
                </c:pt>
                <c:pt idx="2218">
                  <c:v>6.3438625491023304E-2</c:v>
                </c:pt>
                <c:pt idx="2219">
                  <c:v>6.3437244625114714E-2</c:v>
                </c:pt>
                <c:pt idx="2220">
                  <c:v>6.343845659848947E-2</c:v>
                </c:pt>
                <c:pt idx="2221">
                  <c:v>6.3438487175147523E-2</c:v>
                </c:pt>
                <c:pt idx="2222">
                  <c:v>6.345818278727848E-2</c:v>
                </c:pt>
                <c:pt idx="2223">
                  <c:v>6.3450630067248534E-2</c:v>
                </c:pt>
                <c:pt idx="2224">
                  <c:v>6.3451136072512918E-2</c:v>
                </c:pt>
                <c:pt idx="2225">
                  <c:v>6.3878649258903339E-2</c:v>
                </c:pt>
                <c:pt idx="2226">
                  <c:v>6.4616926981416176E-2</c:v>
                </c:pt>
                <c:pt idx="2227">
                  <c:v>6.4683878210585438E-2</c:v>
                </c:pt>
                <c:pt idx="2228">
                  <c:v>6.469816467180152E-2</c:v>
                </c:pt>
                <c:pt idx="2229">
                  <c:v>6.472569377723042E-2</c:v>
                </c:pt>
                <c:pt idx="2230">
                  <c:v>6.4800726186830263E-2</c:v>
                </c:pt>
                <c:pt idx="2231">
                  <c:v>6.4802259473132062E-2</c:v>
                </c:pt>
                <c:pt idx="2232">
                  <c:v>6.4912473863619605E-2</c:v>
                </c:pt>
                <c:pt idx="2233">
                  <c:v>6.5250941959789463E-2</c:v>
                </c:pt>
                <c:pt idx="2234">
                  <c:v>6.5250748295686722E-2</c:v>
                </c:pt>
                <c:pt idx="2235">
                  <c:v>6.5259590443663362E-2</c:v>
                </c:pt>
                <c:pt idx="2236">
                  <c:v>6.5259646668967317E-2</c:v>
                </c:pt>
                <c:pt idx="2237">
                  <c:v>6.5264479296065311E-2</c:v>
                </c:pt>
                <c:pt idx="2238">
                  <c:v>6.5342142337599329E-2</c:v>
                </c:pt>
                <c:pt idx="2239">
                  <c:v>6.5337869577165489E-2</c:v>
                </c:pt>
                <c:pt idx="2240">
                  <c:v>6.5316624348259356E-2</c:v>
                </c:pt>
                <c:pt idx="2241">
                  <c:v>6.5282078851450112E-2</c:v>
                </c:pt>
                <c:pt idx="2242">
                  <c:v>6.529035178907254E-2</c:v>
                </c:pt>
                <c:pt idx="2243">
                  <c:v>6.54040944677345E-2</c:v>
                </c:pt>
                <c:pt idx="2244">
                  <c:v>6.5422084886762918E-2</c:v>
                </c:pt>
                <c:pt idx="2245">
                  <c:v>6.5426987936743092E-2</c:v>
                </c:pt>
                <c:pt idx="2246">
                  <c:v>6.5431276220435097E-2</c:v>
                </c:pt>
                <c:pt idx="2247">
                  <c:v>6.5425141693885969E-2</c:v>
                </c:pt>
                <c:pt idx="2248">
                  <c:v>6.5432962515791004E-2</c:v>
                </c:pt>
                <c:pt idx="2249">
                  <c:v>6.5458497312834207E-2</c:v>
                </c:pt>
                <c:pt idx="2250">
                  <c:v>6.5452802805766791E-2</c:v>
                </c:pt>
                <c:pt idx="2251">
                  <c:v>6.5483589359861039E-2</c:v>
                </c:pt>
                <c:pt idx="2252">
                  <c:v>6.5483725712154953E-2</c:v>
                </c:pt>
                <c:pt idx="2253">
                  <c:v>6.5263405052038995E-2</c:v>
                </c:pt>
                <c:pt idx="2254">
                  <c:v>6.5263259893804063E-2</c:v>
                </c:pt>
                <c:pt idx="2255">
                  <c:v>6.5232023731507549E-2</c:v>
                </c:pt>
                <c:pt idx="2256">
                  <c:v>6.5242181630378163E-2</c:v>
                </c:pt>
                <c:pt idx="2257">
                  <c:v>6.5242924967268287E-2</c:v>
                </c:pt>
                <c:pt idx="2258">
                  <c:v>6.5235267827850482E-2</c:v>
                </c:pt>
                <c:pt idx="2259">
                  <c:v>6.518802328289558E-2</c:v>
                </c:pt>
                <c:pt idx="2260">
                  <c:v>6.5436085687501658E-2</c:v>
                </c:pt>
                <c:pt idx="2261">
                  <c:v>6.5734560161865074E-2</c:v>
                </c:pt>
                <c:pt idx="2262">
                  <c:v>6.5714688692547651E-2</c:v>
                </c:pt>
                <c:pt idx="2263">
                  <c:v>6.5704134301834929E-2</c:v>
                </c:pt>
                <c:pt idx="2264">
                  <c:v>6.5704800373799763E-2</c:v>
                </c:pt>
                <c:pt idx="2265">
                  <c:v>6.5705590490531374E-2</c:v>
                </c:pt>
                <c:pt idx="2266">
                  <c:v>6.5703637063829382E-2</c:v>
                </c:pt>
                <c:pt idx="2267">
                  <c:v>6.5712577664387026E-2</c:v>
                </c:pt>
                <c:pt idx="2268">
                  <c:v>6.5702474113887438E-2</c:v>
                </c:pt>
                <c:pt idx="2269">
                  <c:v>6.5675683958050776E-2</c:v>
                </c:pt>
                <c:pt idx="2270">
                  <c:v>6.5687406205045346E-2</c:v>
                </c:pt>
                <c:pt idx="2271">
                  <c:v>6.5686906557442512E-2</c:v>
                </c:pt>
                <c:pt idx="2272">
                  <c:v>6.5751109709718938E-2</c:v>
                </c:pt>
                <c:pt idx="2273">
                  <c:v>6.583032724165222E-2</c:v>
                </c:pt>
                <c:pt idx="2274">
                  <c:v>6.5828998747524764E-2</c:v>
                </c:pt>
                <c:pt idx="2275">
                  <c:v>6.5830232409348932E-2</c:v>
                </c:pt>
                <c:pt idx="2276">
                  <c:v>6.5830519446346047E-2</c:v>
                </c:pt>
                <c:pt idx="2277">
                  <c:v>6.5826530286890603E-2</c:v>
                </c:pt>
                <c:pt idx="2278">
                  <c:v>6.5829920630904593E-2</c:v>
                </c:pt>
                <c:pt idx="2279">
                  <c:v>6.5808506953745474E-2</c:v>
                </c:pt>
                <c:pt idx="2280">
                  <c:v>6.5803946455475104E-2</c:v>
                </c:pt>
                <c:pt idx="2281">
                  <c:v>6.5796266787883514E-2</c:v>
                </c:pt>
                <c:pt idx="2282">
                  <c:v>6.5780556509533294E-2</c:v>
                </c:pt>
                <c:pt idx="2283">
                  <c:v>6.5794286895405063E-2</c:v>
                </c:pt>
                <c:pt idx="2284">
                  <c:v>6.5787096987979826E-2</c:v>
                </c:pt>
                <c:pt idx="2285">
                  <c:v>6.5790547324739324E-2</c:v>
                </c:pt>
                <c:pt idx="2286">
                  <c:v>6.5782643672394378E-2</c:v>
                </c:pt>
                <c:pt idx="2287">
                  <c:v>6.5783133760776172E-2</c:v>
                </c:pt>
                <c:pt idx="2288">
                  <c:v>6.578210785313772E-2</c:v>
                </c:pt>
                <c:pt idx="2289">
                  <c:v>6.5824213835979903E-2</c:v>
                </c:pt>
                <c:pt idx="2290">
                  <c:v>6.5869705251517308E-2</c:v>
                </c:pt>
                <c:pt idx="2291">
                  <c:v>6.5908473290317154E-2</c:v>
                </c:pt>
                <c:pt idx="2292">
                  <c:v>6.5988528839810448E-2</c:v>
                </c:pt>
                <c:pt idx="2293">
                  <c:v>6.5996647222743607E-2</c:v>
                </c:pt>
                <c:pt idx="2294">
                  <c:v>6.6083987250546081E-2</c:v>
                </c:pt>
                <c:pt idx="2295">
                  <c:v>6.6137282302324657E-2</c:v>
                </c:pt>
                <c:pt idx="2296">
                  <c:v>6.6121365516390362E-2</c:v>
                </c:pt>
                <c:pt idx="2297">
                  <c:v>6.6126043601480597E-2</c:v>
                </c:pt>
                <c:pt idx="2298">
                  <c:v>6.61339155772461E-2</c:v>
                </c:pt>
                <c:pt idx="2299">
                  <c:v>6.6224074398334068E-2</c:v>
                </c:pt>
                <c:pt idx="2300">
                  <c:v>6.6255776115267395E-2</c:v>
                </c:pt>
                <c:pt idx="2301">
                  <c:v>6.6254703974263626E-2</c:v>
                </c:pt>
                <c:pt idx="2302">
                  <c:v>6.623853307545656E-2</c:v>
                </c:pt>
                <c:pt idx="2303">
                  <c:v>6.6237173500432567E-2</c:v>
                </c:pt>
                <c:pt idx="2304">
                  <c:v>6.6330548295440189E-2</c:v>
                </c:pt>
                <c:pt idx="2305">
                  <c:v>6.6340420378964399E-2</c:v>
                </c:pt>
                <c:pt idx="2306">
                  <c:v>6.6348902804471616E-2</c:v>
                </c:pt>
                <c:pt idx="2307">
                  <c:v>6.6358602085135887E-2</c:v>
                </c:pt>
                <c:pt idx="2308">
                  <c:v>6.6360211740986205E-2</c:v>
                </c:pt>
                <c:pt idx="2309">
                  <c:v>6.6167669265930928E-2</c:v>
                </c:pt>
                <c:pt idx="2310">
                  <c:v>6.6165444508612073E-2</c:v>
                </c:pt>
                <c:pt idx="2311">
                  <c:v>6.6163683688062372E-2</c:v>
                </c:pt>
                <c:pt idx="2312">
                  <c:v>6.6156369322602021E-2</c:v>
                </c:pt>
                <c:pt idx="2313">
                  <c:v>6.6132569037958416E-2</c:v>
                </c:pt>
                <c:pt idx="2314">
                  <c:v>6.6118966191281589E-2</c:v>
                </c:pt>
                <c:pt idx="2315">
                  <c:v>6.4989792758388509E-2</c:v>
                </c:pt>
                <c:pt idx="2316">
                  <c:v>6.4977139343312243E-2</c:v>
                </c:pt>
                <c:pt idx="2317">
                  <c:v>6.4975336010087273E-2</c:v>
                </c:pt>
                <c:pt idx="2318">
                  <c:v>6.4974413632776243E-2</c:v>
                </c:pt>
                <c:pt idx="2319">
                  <c:v>6.4972459941105704E-2</c:v>
                </c:pt>
                <c:pt idx="2320">
                  <c:v>6.495807596481587E-2</c:v>
                </c:pt>
                <c:pt idx="2321">
                  <c:v>6.4964279083657483E-2</c:v>
                </c:pt>
                <c:pt idx="2322">
                  <c:v>6.4957336658891751E-2</c:v>
                </c:pt>
                <c:pt idx="2323">
                  <c:v>6.5193066082699883E-2</c:v>
                </c:pt>
                <c:pt idx="2324">
                  <c:v>6.5193696979655477E-2</c:v>
                </c:pt>
                <c:pt idx="2325">
                  <c:v>6.5197065998903583E-2</c:v>
                </c:pt>
                <c:pt idx="2326">
                  <c:v>6.5198350051783746E-2</c:v>
                </c:pt>
                <c:pt idx="2327">
                  <c:v>6.521693442743394E-2</c:v>
                </c:pt>
                <c:pt idx="2328">
                  <c:v>6.5217982387628423E-2</c:v>
                </c:pt>
                <c:pt idx="2329">
                  <c:v>6.5218990237155744E-2</c:v>
                </c:pt>
                <c:pt idx="2330">
                  <c:v>6.5172159584498679E-2</c:v>
                </c:pt>
                <c:pt idx="2331">
                  <c:v>6.5170298695702178E-2</c:v>
                </c:pt>
                <c:pt idx="2332">
                  <c:v>6.5122205593368107E-2</c:v>
                </c:pt>
                <c:pt idx="2333">
                  <c:v>6.4883141916716153E-2</c:v>
                </c:pt>
                <c:pt idx="2334">
                  <c:v>6.4874611415453795E-2</c:v>
                </c:pt>
                <c:pt idx="2335">
                  <c:v>6.4880944547692943E-2</c:v>
                </c:pt>
                <c:pt idx="2336">
                  <c:v>6.4889722399480473E-2</c:v>
                </c:pt>
                <c:pt idx="2337">
                  <c:v>6.4889922706335187E-2</c:v>
                </c:pt>
                <c:pt idx="2338">
                  <c:v>6.4862605134555204E-2</c:v>
                </c:pt>
                <c:pt idx="2339">
                  <c:v>6.481644953853688E-2</c:v>
                </c:pt>
                <c:pt idx="2340">
                  <c:v>6.4793429030034169E-2</c:v>
                </c:pt>
                <c:pt idx="2341">
                  <c:v>6.4801601590507851E-2</c:v>
                </c:pt>
                <c:pt idx="2342">
                  <c:v>6.4812985461529027E-2</c:v>
                </c:pt>
                <c:pt idx="2343">
                  <c:v>6.4817244428000298E-2</c:v>
                </c:pt>
                <c:pt idx="2344">
                  <c:v>6.4765565721439627E-2</c:v>
                </c:pt>
                <c:pt idx="2345">
                  <c:v>6.4732258041420118E-2</c:v>
                </c:pt>
                <c:pt idx="2346">
                  <c:v>6.4711645503762918E-2</c:v>
                </c:pt>
                <c:pt idx="2347">
                  <c:v>6.4839749097846316E-2</c:v>
                </c:pt>
                <c:pt idx="2348">
                  <c:v>6.4831193802573697E-2</c:v>
                </c:pt>
                <c:pt idx="2349">
                  <c:v>6.4845135594349526E-2</c:v>
                </c:pt>
                <c:pt idx="2350">
                  <c:v>6.4808481406763388E-2</c:v>
                </c:pt>
                <c:pt idx="2351">
                  <c:v>6.4815634752880963E-2</c:v>
                </c:pt>
                <c:pt idx="2352">
                  <c:v>6.4778751474616134E-2</c:v>
                </c:pt>
                <c:pt idx="2353">
                  <c:v>6.4770327410633696E-2</c:v>
                </c:pt>
                <c:pt idx="2354">
                  <c:v>6.4723043445854112E-2</c:v>
                </c:pt>
                <c:pt idx="2355">
                  <c:v>6.4709225134872803E-2</c:v>
                </c:pt>
                <c:pt idx="2356">
                  <c:v>6.4709642883229307E-2</c:v>
                </c:pt>
                <c:pt idx="2357">
                  <c:v>6.4711042885549852E-2</c:v>
                </c:pt>
                <c:pt idx="2358">
                  <c:v>6.4701648718979529E-2</c:v>
                </c:pt>
                <c:pt idx="2359">
                  <c:v>6.4716792620765143E-2</c:v>
                </c:pt>
                <c:pt idx="2360">
                  <c:v>6.4719050918143964E-2</c:v>
                </c:pt>
                <c:pt idx="2361">
                  <c:v>6.4718734596609998E-2</c:v>
                </c:pt>
                <c:pt idx="2362">
                  <c:v>6.4737643037688336E-2</c:v>
                </c:pt>
                <c:pt idx="2363">
                  <c:v>6.4739012509995933E-2</c:v>
                </c:pt>
                <c:pt idx="2364">
                  <c:v>6.4736387118032035E-2</c:v>
                </c:pt>
                <c:pt idx="2365">
                  <c:v>6.471806822388948E-2</c:v>
                </c:pt>
                <c:pt idx="2366">
                  <c:v>6.4715873095140597E-2</c:v>
                </c:pt>
                <c:pt idx="2367">
                  <c:v>6.472232636367875E-2</c:v>
                </c:pt>
                <c:pt idx="2368">
                  <c:v>6.4763973039822176E-2</c:v>
                </c:pt>
                <c:pt idx="2369">
                  <c:v>6.4764699812226767E-2</c:v>
                </c:pt>
                <c:pt idx="2370">
                  <c:v>6.4764983674292134E-2</c:v>
                </c:pt>
                <c:pt idx="2371">
                  <c:v>6.47586214770378E-2</c:v>
                </c:pt>
                <c:pt idx="2372">
                  <c:v>6.4770460217589046E-2</c:v>
                </c:pt>
                <c:pt idx="2373">
                  <c:v>6.4760226905274706E-2</c:v>
                </c:pt>
                <c:pt idx="2374">
                  <c:v>6.4796928231054041E-2</c:v>
                </c:pt>
                <c:pt idx="2375">
                  <c:v>6.4714521479853584E-2</c:v>
                </c:pt>
                <c:pt idx="2376">
                  <c:v>6.4714428942764954E-2</c:v>
                </c:pt>
                <c:pt idx="2377">
                  <c:v>6.4672776271507013E-2</c:v>
                </c:pt>
                <c:pt idx="2378">
                  <c:v>6.4675203765302711E-2</c:v>
                </c:pt>
                <c:pt idx="2379">
                  <c:v>6.4677929409258789E-2</c:v>
                </c:pt>
                <c:pt idx="2380">
                  <c:v>6.4612636125636461E-2</c:v>
                </c:pt>
                <c:pt idx="2381">
                  <c:v>6.4614549815503589E-2</c:v>
                </c:pt>
                <c:pt idx="2382">
                  <c:v>6.4597860831420342E-2</c:v>
                </c:pt>
                <c:pt idx="2383">
                  <c:v>6.4549566187004068E-2</c:v>
                </c:pt>
                <c:pt idx="2384">
                  <c:v>6.4565751355527334E-2</c:v>
                </c:pt>
                <c:pt idx="2385">
                  <c:v>6.4565863422375372E-2</c:v>
                </c:pt>
                <c:pt idx="2386">
                  <c:v>6.4541019910648006E-2</c:v>
                </c:pt>
                <c:pt idx="2387">
                  <c:v>6.4525039468596876E-2</c:v>
                </c:pt>
                <c:pt idx="2388">
                  <c:v>6.4506458688216903E-2</c:v>
                </c:pt>
                <c:pt idx="2389">
                  <c:v>6.4514770425200152E-2</c:v>
                </c:pt>
                <c:pt idx="2390">
                  <c:v>6.4483822849224187E-2</c:v>
                </c:pt>
                <c:pt idx="2391">
                  <c:v>6.4483271633434036E-2</c:v>
                </c:pt>
                <c:pt idx="2392">
                  <c:v>6.4452027971698495E-2</c:v>
                </c:pt>
                <c:pt idx="2393">
                  <c:v>6.4324041074675473E-2</c:v>
                </c:pt>
                <c:pt idx="2394">
                  <c:v>6.4362272149958974E-2</c:v>
                </c:pt>
                <c:pt idx="2395">
                  <c:v>6.4366054893778862E-2</c:v>
                </c:pt>
                <c:pt idx="2396">
                  <c:v>6.4334167007076212E-2</c:v>
                </c:pt>
                <c:pt idx="2397">
                  <c:v>6.432599871079725E-2</c:v>
                </c:pt>
                <c:pt idx="2398">
                  <c:v>6.4242795993558199E-2</c:v>
                </c:pt>
                <c:pt idx="2399">
                  <c:v>6.4368974538952697E-2</c:v>
                </c:pt>
                <c:pt idx="2400">
                  <c:v>6.4482405952632105E-2</c:v>
                </c:pt>
                <c:pt idx="2401">
                  <c:v>6.4441840681816229E-2</c:v>
                </c:pt>
                <c:pt idx="2402">
                  <c:v>6.4444080841317683E-2</c:v>
                </c:pt>
                <c:pt idx="2403">
                  <c:v>6.4380424021585669E-2</c:v>
                </c:pt>
                <c:pt idx="2404">
                  <c:v>6.4377839502130024E-2</c:v>
                </c:pt>
                <c:pt idx="2405">
                  <c:v>6.440787972230759E-2</c:v>
                </c:pt>
                <c:pt idx="2406">
                  <c:v>6.4402588950782075E-2</c:v>
                </c:pt>
                <c:pt idx="2407">
                  <c:v>6.4398043760602278E-2</c:v>
                </c:pt>
                <c:pt idx="2408">
                  <c:v>6.4393746847866515E-2</c:v>
                </c:pt>
                <c:pt idx="2409">
                  <c:v>6.4032091977049788E-2</c:v>
                </c:pt>
                <c:pt idx="2410">
                  <c:v>6.3982488905252793E-2</c:v>
                </c:pt>
                <c:pt idx="2411">
                  <c:v>6.3972843173637522E-2</c:v>
                </c:pt>
                <c:pt idx="2412">
                  <c:v>6.387937286024406E-2</c:v>
                </c:pt>
                <c:pt idx="2413">
                  <c:v>6.38799457394435E-2</c:v>
                </c:pt>
                <c:pt idx="2414">
                  <c:v>6.3887650175988103E-2</c:v>
                </c:pt>
                <c:pt idx="2415">
                  <c:v>6.3833901751155511E-2</c:v>
                </c:pt>
                <c:pt idx="2416">
                  <c:v>6.3784658536521557E-2</c:v>
                </c:pt>
                <c:pt idx="2417">
                  <c:v>6.3789953134412603E-2</c:v>
                </c:pt>
                <c:pt idx="2418">
                  <c:v>6.3595233174107993E-2</c:v>
                </c:pt>
                <c:pt idx="2419">
                  <c:v>6.3587325997795624E-2</c:v>
                </c:pt>
                <c:pt idx="2420">
                  <c:v>6.359190048850423E-2</c:v>
                </c:pt>
                <c:pt idx="2421">
                  <c:v>6.359161639358768E-2</c:v>
                </c:pt>
                <c:pt idx="2422">
                  <c:v>6.3584715107053311E-2</c:v>
                </c:pt>
                <c:pt idx="2423">
                  <c:v>6.3603529169081643E-2</c:v>
                </c:pt>
                <c:pt idx="2424">
                  <c:v>6.3631382234285203E-2</c:v>
                </c:pt>
                <c:pt idx="2425">
                  <c:v>6.3622742150233794E-2</c:v>
                </c:pt>
                <c:pt idx="2426">
                  <c:v>6.3593757887806121E-2</c:v>
                </c:pt>
                <c:pt idx="2427">
                  <c:v>6.3589069542493909E-2</c:v>
                </c:pt>
                <c:pt idx="2428">
                  <c:v>6.3564774491495404E-2</c:v>
                </c:pt>
                <c:pt idx="2429">
                  <c:v>6.3564538906159498E-2</c:v>
                </c:pt>
                <c:pt idx="2430">
                  <c:v>6.3500172409491143E-2</c:v>
                </c:pt>
                <c:pt idx="2431">
                  <c:v>6.3499232387645613E-2</c:v>
                </c:pt>
                <c:pt idx="2432">
                  <c:v>6.3498936201825187E-2</c:v>
                </c:pt>
                <c:pt idx="2433">
                  <c:v>6.349913115254284E-2</c:v>
                </c:pt>
                <c:pt idx="2434">
                  <c:v>6.350539595819997E-2</c:v>
                </c:pt>
                <c:pt idx="2435">
                  <c:v>6.3477386005243136E-2</c:v>
                </c:pt>
                <c:pt idx="2436">
                  <c:v>6.3441248723455496E-2</c:v>
                </c:pt>
                <c:pt idx="2437">
                  <c:v>6.3425120292160311E-2</c:v>
                </c:pt>
                <c:pt idx="2438">
                  <c:v>6.3420636900887797E-2</c:v>
                </c:pt>
                <c:pt idx="2439">
                  <c:v>6.3433734140096953E-2</c:v>
                </c:pt>
                <c:pt idx="2440">
                  <c:v>6.2764677200094196E-2</c:v>
                </c:pt>
                <c:pt idx="2441">
                  <c:v>6.27204834535076E-2</c:v>
                </c:pt>
                <c:pt idx="2442">
                  <c:v>6.2724877363989739E-2</c:v>
                </c:pt>
                <c:pt idx="2443">
                  <c:v>6.2707344639885088E-2</c:v>
                </c:pt>
                <c:pt idx="2444">
                  <c:v>6.2631799240487479E-2</c:v>
                </c:pt>
                <c:pt idx="2445">
                  <c:v>6.2628977407508724E-2</c:v>
                </c:pt>
                <c:pt idx="2446">
                  <c:v>6.2573759322100089E-2</c:v>
                </c:pt>
                <c:pt idx="2447">
                  <c:v>6.2606810029617307E-2</c:v>
                </c:pt>
                <c:pt idx="2448">
                  <c:v>6.2617001633936548E-2</c:v>
                </c:pt>
                <c:pt idx="2449">
                  <c:v>6.2603910714145297E-2</c:v>
                </c:pt>
                <c:pt idx="2450">
                  <c:v>6.2570348153877367E-2</c:v>
                </c:pt>
                <c:pt idx="2451">
                  <c:v>6.2575446320399006E-2</c:v>
                </c:pt>
                <c:pt idx="2452">
                  <c:v>6.2560390541405886E-2</c:v>
                </c:pt>
                <c:pt idx="2453">
                  <c:v>6.2778350307663988E-2</c:v>
                </c:pt>
                <c:pt idx="2454">
                  <c:v>6.279279086341065E-2</c:v>
                </c:pt>
                <c:pt idx="2455">
                  <c:v>6.2801898900262332E-2</c:v>
                </c:pt>
                <c:pt idx="2456">
                  <c:v>6.2759289388472778E-2</c:v>
                </c:pt>
                <c:pt idx="2457">
                  <c:v>6.2736009765924999E-2</c:v>
                </c:pt>
                <c:pt idx="2458">
                  <c:v>6.2737690105992935E-2</c:v>
                </c:pt>
                <c:pt idx="2459">
                  <c:v>6.2758058257978241E-2</c:v>
                </c:pt>
                <c:pt idx="2460">
                  <c:v>6.273364970289759E-2</c:v>
                </c:pt>
                <c:pt idx="2461">
                  <c:v>6.2581852573608029E-2</c:v>
                </c:pt>
                <c:pt idx="2462">
                  <c:v>6.258688867927692E-2</c:v>
                </c:pt>
                <c:pt idx="2463">
                  <c:v>6.2589094705117296E-2</c:v>
                </c:pt>
                <c:pt idx="2464">
                  <c:v>6.2605173778839396E-2</c:v>
                </c:pt>
                <c:pt idx="2465">
                  <c:v>6.2605173778839396E-2</c:v>
                </c:pt>
                <c:pt idx="2466">
                  <c:v>6.2618844909139923E-2</c:v>
                </c:pt>
                <c:pt idx="2467">
                  <c:v>6.2618600048584411E-2</c:v>
                </c:pt>
                <c:pt idx="2468">
                  <c:v>6.2554372195044089E-2</c:v>
                </c:pt>
                <c:pt idx="2469">
                  <c:v>6.2528117195876323E-2</c:v>
                </c:pt>
                <c:pt idx="2470">
                  <c:v>6.2323970522791636E-2</c:v>
                </c:pt>
                <c:pt idx="2471">
                  <c:v>6.2270326473362163E-2</c:v>
                </c:pt>
                <c:pt idx="2472">
                  <c:v>6.2280677896316708E-2</c:v>
                </c:pt>
                <c:pt idx="2473">
                  <c:v>6.2258496949270305E-2</c:v>
                </c:pt>
                <c:pt idx="2474">
                  <c:v>6.2239150868026491E-2</c:v>
                </c:pt>
                <c:pt idx="2475">
                  <c:v>6.2253473204397093E-2</c:v>
                </c:pt>
                <c:pt idx="2476">
                  <c:v>6.2253636694956802E-2</c:v>
                </c:pt>
                <c:pt idx="2477">
                  <c:v>6.2240808284178717E-2</c:v>
                </c:pt>
                <c:pt idx="2478">
                  <c:v>6.2303495847489183E-2</c:v>
                </c:pt>
                <c:pt idx="2479">
                  <c:v>6.2290469139382881E-2</c:v>
                </c:pt>
                <c:pt idx="2480">
                  <c:v>6.2287659995828637E-2</c:v>
                </c:pt>
                <c:pt idx="2481">
                  <c:v>6.2237036384143372E-2</c:v>
                </c:pt>
                <c:pt idx="2482">
                  <c:v>6.2235685657030582E-2</c:v>
                </c:pt>
                <c:pt idx="2483">
                  <c:v>6.2247495463026825E-2</c:v>
                </c:pt>
                <c:pt idx="2484">
                  <c:v>6.2193220619026247E-2</c:v>
                </c:pt>
                <c:pt idx="2485">
                  <c:v>6.2038631670233838E-2</c:v>
                </c:pt>
                <c:pt idx="2486">
                  <c:v>6.20290787792908E-2</c:v>
                </c:pt>
                <c:pt idx="2487">
                  <c:v>6.19986528220225E-2</c:v>
                </c:pt>
                <c:pt idx="2488">
                  <c:v>6.2020962534308409E-2</c:v>
                </c:pt>
                <c:pt idx="2489">
                  <c:v>6.1867495060987591E-2</c:v>
                </c:pt>
                <c:pt idx="2490">
                  <c:v>6.1877085416559653E-2</c:v>
                </c:pt>
                <c:pt idx="2491">
                  <c:v>6.1880042803648637E-2</c:v>
                </c:pt>
                <c:pt idx="2492">
                  <c:v>6.2016082676427373E-2</c:v>
                </c:pt>
                <c:pt idx="2493">
                  <c:v>6.1982693753191376E-2</c:v>
                </c:pt>
                <c:pt idx="2494">
                  <c:v>6.2020989304097919E-2</c:v>
                </c:pt>
                <c:pt idx="2495">
                  <c:v>6.19755921165841E-2</c:v>
                </c:pt>
                <c:pt idx="2496">
                  <c:v>6.1669669535383387E-2</c:v>
                </c:pt>
                <c:pt idx="2497">
                  <c:v>6.1670116757194013E-2</c:v>
                </c:pt>
                <c:pt idx="2498">
                  <c:v>6.1662496423098977E-2</c:v>
                </c:pt>
                <c:pt idx="2499">
                  <c:v>6.1734772351499378E-2</c:v>
                </c:pt>
                <c:pt idx="2500">
                  <c:v>6.1739881084504102E-2</c:v>
                </c:pt>
                <c:pt idx="2501">
                  <c:v>6.1757246934340107E-2</c:v>
                </c:pt>
                <c:pt idx="2502">
                  <c:v>6.1680770288965611E-2</c:v>
                </c:pt>
                <c:pt idx="2503">
                  <c:v>6.1474620329841648E-2</c:v>
                </c:pt>
                <c:pt idx="2504">
                  <c:v>6.1458394882206495E-2</c:v>
                </c:pt>
                <c:pt idx="2505">
                  <c:v>6.1388543679344487E-2</c:v>
                </c:pt>
                <c:pt idx="2506">
                  <c:v>6.1392597011415827E-2</c:v>
                </c:pt>
                <c:pt idx="2507">
                  <c:v>6.1283530263270582E-2</c:v>
                </c:pt>
                <c:pt idx="2508">
                  <c:v>6.1412978559933343E-2</c:v>
                </c:pt>
                <c:pt idx="2509">
                  <c:v>6.1506316060721683E-2</c:v>
                </c:pt>
                <c:pt idx="2510">
                  <c:v>6.1473740373459866E-2</c:v>
                </c:pt>
                <c:pt idx="2511">
                  <c:v>6.1453693287729039E-2</c:v>
                </c:pt>
                <c:pt idx="2512">
                  <c:v>6.1420778801851733E-2</c:v>
                </c:pt>
                <c:pt idx="2513">
                  <c:v>6.1413043292203345E-2</c:v>
                </c:pt>
                <c:pt idx="2514">
                  <c:v>6.1423151106242281E-2</c:v>
                </c:pt>
                <c:pt idx="2515">
                  <c:v>6.1402975516519964E-2</c:v>
                </c:pt>
                <c:pt idx="2516">
                  <c:v>6.1395473741282701E-2</c:v>
                </c:pt>
                <c:pt idx="2517">
                  <c:v>6.1375482302029792E-2</c:v>
                </c:pt>
                <c:pt idx="2518">
                  <c:v>6.1330889405259291E-2</c:v>
                </c:pt>
                <c:pt idx="2519">
                  <c:v>6.1298261190394943E-2</c:v>
                </c:pt>
                <c:pt idx="2520">
                  <c:v>6.1304735035978025E-2</c:v>
                </c:pt>
                <c:pt idx="2521">
                  <c:v>6.1304802040035883E-2</c:v>
                </c:pt>
                <c:pt idx="2522">
                  <c:v>6.1297972944054112E-2</c:v>
                </c:pt>
                <c:pt idx="2523">
                  <c:v>6.1297158886372292E-2</c:v>
                </c:pt>
                <c:pt idx="2524">
                  <c:v>6.1297025271708369E-2</c:v>
                </c:pt>
                <c:pt idx="2525">
                  <c:v>6.130654603053614E-2</c:v>
                </c:pt>
                <c:pt idx="2526">
                  <c:v>6.1280286442525943E-2</c:v>
                </c:pt>
                <c:pt idx="2527">
                  <c:v>6.1219724640732755E-2</c:v>
                </c:pt>
                <c:pt idx="2528">
                  <c:v>6.118569758615882E-2</c:v>
                </c:pt>
                <c:pt idx="2529">
                  <c:v>6.1128652695799257E-2</c:v>
                </c:pt>
                <c:pt idx="2530">
                  <c:v>6.1127351783676294E-2</c:v>
                </c:pt>
                <c:pt idx="2531">
                  <c:v>6.112725474835605E-2</c:v>
                </c:pt>
                <c:pt idx="2532">
                  <c:v>6.112725474835605E-2</c:v>
                </c:pt>
                <c:pt idx="2533">
                  <c:v>6.0985687289484426E-2</c:v>
                </c:pt>
                <c:pt idx="2534">
                  <c:v>6.0963927937092453E-2</c:v>
                </c:pt>
                <c:pt idx="2535">
                  <c:v>6.0975796438409224E-2</c:v>
                </c:pt>
                <c:pt idx="2536">
                  <c:v>6.08127123892718E-2</c:v>
                </c:pt>
                <c:pt idx="2537">
                  <c:v>6.0818071294839432E-2</c:v>
                </c:pt>
                <c:pt idx="2538">
                  <c:v>6.078101726752573E-2</c:v>
                </c:pt>
                <c:pt idx="2539">
                  <c:v>6.068037872697158E-2</c:v>
                </c:pt>
                <c:pt idx="2540">
                  <c:v>6.0436785072357592E-2</c:v>
                </c:pt>
                <c:pt idx="2541">
                  <c:v>6.0433080237698264E-2</c:v>
                </c:pt>
                <c:pt idx="2542">
                  <c:v>6.0172385880496559E-2</c:v>
                </c:pt>
                <c:pt idx="2543">
                  <c:v>6.0563871421668712E-2</c:v>
                </c:pt>
                <c:pt idx="2544">
                  <c:v>6.0574203271950754E-2</c:v>
                </c:pt>
                <c:pt idx="2545">
                  <c:v>6.048607073499733E-2</c:v>
                </c:pt>
                <c:pt idx="2546">
                  <c:v>6.0486494923815477E-2</c:v>
                </c:pt>
                <c:pt idx="2547">
                  <c:v>6.0486455770212479E-2</c:v>
                </c:pt>
                <c:pt idx="2548">
                  <c:v>6.0471126523338033E-2</c:v>
                </c:pt>
                <c:pt idx="2549">
                  <c:v>6.0491041135997757E-2</c:v>
                </c:pt>
                <c:pt idx="2550">
                  <c:v>6.0030336299853597E-2</c:v>
                </c:pt>
                <c:pt idx="2551">
                  <c:v>5.9917435269516733E-2</c:v>
                </c:pt>
                <c:pt idx="2552">
                  <c:v>5.991157853036496E-2</c:v>
                </c:pt>
                <c:pt idx="2553">
                  <c:v>5.9678462284252699E-2</c:v>
                </c:pt>
                <c:pt idx="2554">
                  <c:v>5.9667895516911248E-2</c:v>
                </c:pt>
                <c:pt idx="2555">
                  <c:v>5.9444250701349816E-2</c:v>
                </c:pt>
                <c:pt idx="2556">
                  <c:v>5.9244492915978136E-2</c:v>
                </c:pt>
                <c:pt idx="2557">
                  <c:v>5.9258253413629912E-2</c:v>
                </c:pt>
                <c:pt idx="2558">
                  <c:v>5.8612622170189234E-2</c:v>
                </c:pt>
                <c:pt idx="2559">
                  <c:v>5.8616526915003048E-2</c:v>
                </c:pt>
                <c:pt idx="2560">
                  <c:v>5.840821035597981E-2</c:v>
                </c:pt>
                <c:pt idx="2561">
                  <c:v>5.8379269982912305E-2</c:v>
                </c:pt>
                <c:pt idx="2562">
                  <c:v>5.8245428399790487E-2</c:v>
                </c:pt>
                <c:pt idx="2563">
                  <c:v>5.8205990816703669E-2</c:v>
                </c:pt>
                <c:pt idx="2564">
                  <c:v>5.8204648296506761E-2</c:v>
                </c:pt>
                <c:pt idx="2565">
                  <c:v>5.8197587501961599E-2</c:v>
                </c:pt>
                <c:pt idx="2566">
                  <c:v>5.8162759893877695E-2</c:v>
                </c:pt>
                <c:pt idx="2567">
                  <c:v>5.8140976206650957E-2</c:v>
                </c:pt>
                <c:pt idx="2568">
                  <c:v>5.3647065946804212E-2</c:v>
                </c:pt>
                <c:pt idx="2569">
                  <c:v>5.3647475347853177E-2</c:v>
                </c:pt>
                <c:pt idx="2570">
                  <c:v>5.3297895719669371E-2</c:v>
                </c:pt>
                <c:pt idx="2571">
                  <c:v>5.3037335988802968E-2</c:v>
                </c:pt>
                <c:pt idx="2572">
                  <c:v>5.2823078077387467E-2</c:v>
                </c:pt>
                <c:pt idx="2573">
                  <c:v>5.2844463385890376E-2</c:v>
                </c:pt>
                <c:pt idx="2574">
                  <c:v>5.2806914693724297E-2</c:v>
                </c:pt>
                <c:pt idx="2575">
                  <c:v>5.2707585046865929E-2</c:v>
                </c:pt>
                <c:pt idx="2576">
                  <c:v>5.2295972969530126E-2</c:v>
                </c:pt>
                <c:pt idx="2577">
                  <c:v>5.1487005300430509E-2</c:v>
                </c:pt>
                <c:pt idx="2578">
                  <c:v>5.1216354970456186E-2</c:v>
                </c:pt>
                <c:pt idx="2579">
                  <c:v>5.1254045913234826E-2</c:v>
                </c:pt>
                <c:pt idx="2580">
                  <c:v>5.1225007305589605E-2</c:v>
                </c:pt>
                <c:pt idx="2581">
                  <c:v>5.1225555860947465E-2</c:v>
                </c:pt>
                <c:pt idx="2582">
                  <c:v>5.0955353642957377E-2</c:v>
                </c:pt>
                <c:pt idx="2583">
                  <c:v>5.1062297511991234E-2</c:v>
                </c:pt>
                <c:pt idx="2584">
                  <c:v>5.1029644058004225E-2</c:v>
                </c:pt>
                <c:pt idx="2585">
                  <c:v>5.1143752609382392E-2</c:v>
                </c:pt>
                <c:pt idx="2586">
                  <c:v>5.1149562679240951E-2</c:v>
                </c:pt>
                <c:pt idx="2587">
                  <c:v>5.0490790721873673E-2</c:v>
                </c:pt>
                <c:pt idx="2588">
                  <c:v>5.0456238356125206E-2</c:v>
                </c:pt>
                <c:pt idx="2589">
                  <c:v>5.0456238356125206E-2</c:v>
                </c:pt>
                <c:pt idx="2590">
                  <c:v>5.0330633290790863E-2</c:v>
                </c:pt>
                <c:pt idx="2591">
                  <c:v>5.0446476080417801E-2</c:v>
                </c:pt>
                <c:pt idx="2592">
                  <c:v>5.044900259619766E-2</c:v>
                </c:pt>
                <c:pt idx="2593">
                  <c:v>5.0441096103294426E-2</c:v>
                </c:pt>
                <c:pt idx="2594">
                  <c:v>5.0187143129468224E-2</c:v>
                </c:pt>
                <c:pt idx="2595">
                  <c:v>5.0154313340169274E-2</c:v>
                </c:pt>
                <c:pt idx="2596">
                  <c:v>5.0129725591891321E-2</c:v>
                </c:pt>
                <c:pt idx="2597">
                  <c:v>5.0080604632651599E-2</c:v>
                </c:pt>
                <c:pt idx="2598">
                  <c:v>5.0101907576647474E-2</c:v>
                </c:pt>
                <c:pt idx="2599">
                  <c:v>5.0100659608071231E-2</c:v>
                </c:pt>
                <c:pt idx="2600">
                  <c:v>4.9993562832236771E-2</c:v>
                </c:pt>
                <c:pt idx="2601">
                  <c:v>4.9980774517465902E-2</c:v>
                </c:pt>
                <c:pt idx="2602">
                  <c:v>4.9983677946337977E-2</c:v>
                </c:pt>
                <c:pt idx="2603">
                  <c:v>4.9975605354406365E-2</c:v>
                </c:pt>
                <c:pt idx="2604">
                  <c:v>4.9977454915774537E-2</c:v>
                </c:pt>
                <c:pt idx="2605">
                  <c:v>4.9965619690672432E-2</c:v>
                </c:pt>
                <c:pt idx="2606">
                  <c:v>4.9970736616448373E-2</c:v>
                </c:pt>
                <c:pt idx="2607">
                  <c:v>4.9968882428201064E-2</c:v>
                </c:pt>
                <c:pt idx="2608">
                  <c:v>4.9760360145463575E-2</c:v>
                </c:pt>
                <c:pt idx="2609">
                  <c:v>4.9605726896234645E-2</c:v>
                </c:pt>
                <c:pt idx="2610">
                  <c:v>4.9568598329590825E-2</c:v>
                </c:pt>
                <c:pt idx="2611">
                  <c:v>4.9584106071959351E-2</c:v>
                </c:pt>
                <c:pt idx="2612">
                  <c:v>4.958295757917968E-2</c:v>
                </c:pt>
                <c:pt idx="2613">
                  <c:v>4.9550196728399172E-2</c:v>
                </c:pt>
                <c:pt idx="2614">
                  <c:v>4.9529845079877774E-2</c:v>
                </c:pt>
                <c:pt idx="2615">
                  <c:v>4.9312103379997398E-2</c:v>
                </c:pt>
                <c:pt idx="2616">
                  <c:v>4.9307757156866049E-2</c:v>
                </c:pt>
                <c:pt idx="2617">
                  <c:v>4.8859849468474589E-2</c:v>
                </c:pt>
                <c:pt idx="2618">
                  <c:v>4.8646971089921678E-2</c:v>
                </c:pt>
                <c:pt idx="2619">
                  <c:v>4.8610193128638866E-2</c:v>
                </c:pt>
                <c:pt idx="2620">
                  <c:v>4.6550638507258435E-2</c:v>
                </c:pt>
                <c:pt idx="2621">
                  <c:v>4.6232875757333911E-2</c:v>
                </c:pt>
                <c:pt idx="2622">
                  <c:v>4.5480974564886367E-2</c:v>
                </c:pt>
                <c:pt idx="2623">
                  <c:v>4.5474954505701055E-2</c:v>
                </c:pt>
                <c:pt idx="2624">
                  <c:v>4.5108839521263183E-2</c:v>
                </c:pt>
                <c:pt idx="2625">
                  <c:v>4.5043989967106998E-2</c:v>
                </c:pt>
                <c:pt idx="2626">
                  <c:v>4.5112470816402503E-2</c:v>
                </c:pt>
                <c:pt idx="2627">
                  <c:v>4.5043805866537154E-2</c:v>
                </c:pt>
                <c:pt idx="2628">
                  <c:v>4.504505592718272E-2</c:v>
                </c:pt>
                <c:pt idx="2629">
                  <c:v>4.5014300153404976E-2</c:v>
                </c:pt>
                <c:pt idx="2630">
                  <c:v>4.5041887810728355E-2</c:v>
                </c:pt>
                <c:pt idx="2631">
                  <c:v>4.4981366584296634E-2</c:v>
                </c:pt>
                <c:pt idx="2632">
                  <c:v>4.501830421690374E-2</c:v>
                </c:pt>
                <c:pt idx="2633">
                  <c:v>4.5007015981596267E-2</c:v>
                </c:pt>
                <c:pt idx="2634">
                  <c:v>4.5159980191200384E-2</c:v>
                </c:pt>
                <c:pt idx="2635">
                  <c:v>4.4547381759491508E-2</c:v>
                </c:pt>
                <c:pt idx="2636">
                  <c:v>4.4550343326870412E-2</c:v>
                </c:pt>
                <c:pt idx="2637">
                  <c:v>4.4543206427251104E-2</c:v>
                </c:pt>
                <c:pt idx="2638">
                  <c:v>4.4605773807712433E-2</c:v>
                </c:pt>
                <c:pt idx="2639">
                  <c:v>4.4620936482950631E-2</c:v>
                </c:pt>
                <c:pt idx="2640">
                  <c:v>4.4557106387889005E-2</c:v>
                </c:pt>
                <c:pt idx="2641">
                  <c:v>4.460841956470759E-2</c:v>
                </c:pt>
                <c:pt idx="2642">
                  <c:v>4.4589544355583391E-2</c:v>
                </c:pt>
                <c:pt idx="2643">
                  <c:v>4.3992694558444907E-2</c:v>
                </c:pt>
                <c:pt idx="2644">
                  <c:v>4.3888848486998609E-2</c:v>
                </c:pt>
                <c:pt idx="2645">
                  <c:v>4.3889983331500036E-2</c:v>
                </c:pt>
                <c:pt idx="2646">
                  <c:v>4.3889531780850269E-2</c:v>
                </c:pt>
                <c:pt idx="2647">
                  <c:v>4.3506320035229071E-2</c:v>
                </c:pt>
                <c:pt idx="2648">
                  <c:v>4.3364696556213084E-2</c:v>
                </c:pt>
                <c:pt idx="2649">
                  <c:v>4.3360827035914339E-2</c:v>
                </c:pt>
                <c:pt idx="2650">
                  <c:v>4.3267167679887225E-2</c:v>
                </c:pt>
                <c:pt idx="2651">
                  <c:v>4.3259629909356286E-2</c:v>
                </c:pt>
                <c:pt idx="2652">
                  <c:v>4.3238528777085179E-2</c:v>
                </c:pt>
                <c:pt idx="2653">
                  <c:v>4.3198368513999677E-2</c:v>
                </c:pt>
                <c:pt idx="2654">
                  <c:v>4.3164229477904895E-2</c:v>
                </c:pt>
                <c:pt idx="2655">
                  <c:v>4.3076400787226563E-2</c:v>
                </c:pt>
                <c:pt idx="2656">
                  <c:v>4.3025916684778016E-2</c:v>
                </c:pt>
                <c:pt idx="2657">
                  <c:v>4.3056552546634062E-2</c:v>
                </c:pt>
                <c:pt idx="2658">
                  <c:v>4.3039572427678773E-2</c:v>
                </c:pt>
                <c:pt idx="2659">
                  <c:v>4.3043737302746576E-2</c:v>
                </c:pt>
                <c:pt idx="2660">
                  <c:v>4.2956878255622097E-2</c:v>
                </c:pt>
                <c:pt idx="2661">
                  <c:v>4.2876897940463579E-2</c:v>
                </c:pt>
                <c:pt idx="2662">
                  <c:v>4.2808109022829527E-2</c:v>
                </c:pt>
                <c:pt idx="2663">
                  <c:v>4.2794806798696038E-2</c:v>
                </c:pt>
                <c:pt idx="2664">
                  <c:v>4.280246734963334E-2</c:v>
                </c:pt>
                <c:pt idx="2665">
                  <c:v>4.2720656558075401E-2</c:v>
                </c:pt>
                <c:pt idx="2666">
                  <c:v>4.2722394435169411E-2</c:v>
                </c:pt>
                <c:pt idx="2667">
                  <c:v>4.2718213286319043E-2</c:v>
                </c:pt>
                <c:pt idx="2668">
                  <c:v>4.2613692584365676E-2</c:v>
                </c:pt>
                <c:pt idx="2669">
                  <c:v>4.2633620071539889E-2</c:v>
                </c:pt>
                <c:pt idx="2670">
                  <c:v>4.2647805692312489E-2</c:v>
                </c:pt>
                <c:pt idx="2671">
                  <c:v>4.2619605097737871E-2</c:v>
                </c:pt>
                <c:pt idx="2672">
                  <c:v>4.2607744453577893E-2</c:v>
                </c:pt>
                <c:pt idx="2673">
                  <c:v>4.2280941952096127E-2</c:v>
                </c:pt>
                <c:pt idx="2674">
                  <c:v>4.1497058437053855E-2</c:v>
                </c:pt>
                <c:pt idx="2675">
                  <c:v>4.1397310960475435E-2</c:v>
                </c:pt>
                <c:pt idx="2676">
                  <c:v>4.1355732435628186E-2</c:v>
                </c:pt>
                <c:pt idx="2677">
                  <c:v>4.1332125366261588E-2</c:v>
                </c:pt>
                <c:pt idx="2678">
                  <c:v>4.1164564589157605E-2</c:v>
                </c:pt>
                <c:pt idx="2679">
                  <c:v>4.1169574528100765E-2</c:v>
                </c:pt>
                <c:pt idx="2680">
                  <c:v>4.1170053144939996E-2</c:v>
                </c:pt>
                <c:pt idx="2681">
                  <c:v>4.106224144642448E-2</c:v>
                </c:pt>
                <c:pt idx="2682">
                  <c:v>4.1062217931899486E-2</c:v>
                </c:pt>
                <c:pt idx="2683">
                  <c:v>4.1021466832388401E-2</c:v>
                </c:pt>
                <c:pt idx="2684">
                  <c:v>4.1028871735543794E-2</c:v>
                </c:pt>
                <c:pt idx="2685">
                  <c:v>4.1032979435725571E-2</c:v>
                </c:pt>
                <c:pt idx="2686">
                  <c:v>4.1041391129434002E-2</c:v>
                </c:pt>
                <c:pt idx="2687">
                  <c:v>4.1039395144192317E-2</c:v>
                </c:pt>
                <c:pt idx="2688">
                  <c:v>4.0872062463040974E-2</c:v>
                </c:pt>
                <c:pt idx="2689">
                  <c:v>4.0523521293423341E-2</c:v>
                </c:pt>
                <c:pt idx="2690">
                  <c:v>4.0516023723778362E-2</c:v>
                </c:pt>
                <c:pt idx="2691">
                  <c:v>4.0448463410318193E-2</c:v>
                </c:pt>
                <c:pt idx="2692">
                  <c:v>4.0440488820494884E-2</c:v>
                </c:pt>
                <c:pt idx="2693">
                  <c:v>4.0469957400126266E-2</c:v>
                </c:pt>
                <c:pt idx="2694">
                  <c:v>4.0440377691734204E-2</c:v>
                </c:pt>
                <c:pt idx="2695">
                  <c:v>3.9855757417102497E-2</c:v>
                </c:pt>
                <c:pt idx="2696">
                  <c:v>3.9623359875617492E-2</c:v>
                </c:pt>
                <c:pt idx="2697">
                  <c:v>3.9573234567113078E-2</c:v>
                </c:pt>
                <c:pt idx="2698">
                  <c:v>3.9567152441649052E-2</c:v>
                </c:pt>
                <c:pt idx="2699">
                  <c:v>3.9534740008524187E-2</c:v>
                </c:pt>
                <c:pt idx="2700">
                  <c:v>3.9528415715247005E-2</c:v>
                </c:pt>
                <c:pt idx="2701">
                  <c:v>3.9487397938918527E-2</c:v>
                </c:pt>
                <c:pt idx="2702">
                  <c:v>3.9531482788073273E-2</c:v>
                </c:pt>
                <c:pt idx="2703">
                  <c:v>3.9516325398424881E-2</c:v>
                </c:pt>
                <c:pt idx="2704">
                  <c:v>3.9507808050775209E-2</c:v>
                </c:pt>
                <c:pt idx="2705">
                  <c:v>3.9517281435671993E-2</c:v>
                </c:pt>
                <c:pt idx="2706">
                  <c:v>3.9416130520686279E-2</c:v>
                </c:pt>
                <c:pt idx="2707">
                  <c:v>3.9424591505926983E-2</c:v>
                </c:pt>
                <c:pt idx="2708">
                  <c:v>3.9484478725654963E-2</c:v>
                </c:pt>
                <c:pt idx="2709">
                  <c:v>3.9669011348467197E-2</c:v>
                </c:pt>
                <c:pt idx="2710">
                  <c:v>3.9666559856101291E-2</c:v>
                </c:pt>
                <c:pt idx="2711">
                  <c:v>3.9265292103756691E-2</c:v>
                </c:pt>
                <c:pt idx="2712">
                  <c:v>3.9277287644287069E-2</c:v>
                </c:pt>
                <c:pt idx="2713">
                  <c:v>3.9210234217472731E-2</c:v>
                </c:pt>
                <c:pt idx="2714">
                  <c:v>3.919281126920364E-2</c:v>
                </c:pt>
                <c:pt idx="2715">
                  <c:v>3.9192043145739895E-2</c:v>
                </c:pt>
                <c:pt idx="2716">
                  <c:v>3.9274207248989661E-2</c:v>
                </c:pt>
                <c:pt idx="2717">
                  <c:v>3.9074472428989857E-2</c:v>
                </c:pt>
                <c:pt idx="2718">
                  <c:v>3.9246795547028743E-2</c:v>
                </c:pt>
                <c:pt idx="2719">
                  <c:v>3.9244285791605264E-2</c:v>
                </c:pt>
                <c:pt idx="2720">
                  <c:v>3.9244285791605264E-2</c:v>
                </c:pt>
                <c:pt idx="2721">
                  <c:v>3.9293921576916691E-2</c:v>
                </c:pt>
                <c:pt idx="2722">
                  <c:v>3.9272040821877553E-2</c:v>
                </c:pt>
                <c:pt idx="2723">
                  <c:v>3.9306804003080398E-2</c:v>
                </c:pt>
                <c:pt idx="2724">
                  <c:v>3.9304450360134663E-2</c:v>
                </c:pt>
                <c:pt idx="2725">
                  <c:v>3.8634449668606033E-2</c:v>
                </c:pt>
                <c:pt idx="2726">
                  <c:v>3.7426747165663209E-2</c:v>
                </c:pt>
                <c:pt idx="2727">
                  <c:v>3.7306674189042481E-2</c:v>
                </c:pt>
                <c:pt idx="2728">
                  <c:v>3.7276965812747115E-2</c:v>
                </c:pt>
                <c:pt idx="2729">
                  <c:v>3.7218917590054419E-2</c:v>
                </c:pt>
                <c:pt idx="2730">
                  <c:v>3.7039621353545681E-2</c:v>
                </c:pt>
                <c:pt idx="2731">
                  <c:v>3.7038468205012241E-2</c:v>
                </c:pt>
                <c:pt idx="2732">
                  <c:v>3.6828922704869801E-2</c:v>
                </c:pt>
                <c:pt idx="2733">
                  <c:v>3.6258941596363517E-2</c:v>
                </c:pt>
                <c:pt idx="2734">
                  <c:v>3.6263160455980548E-2</c:v>
                </c:pt>
                <c:pt idx="2735">
                  <c:v>3.6248764430424504E-2</c:v>
                </c:pt>
                <c:pt idx="2736">
                  <c:v>3.6253500558327482E-2</c:v>
                </c:pt>
                <c:pt idx="2737">
                  <c:v>3.6325307295596646E-2</c:v>
                </c:pt>
                <c:pt idx="2738">
                  <c:v>3.6198252978212012E-2</c:v>
                </c:pt>
                <c:pt idx="2739">
                  <c:v>3.6204885063882912E-2</c:v>
                </c:pt>
                <c:pt idx="2740">
                  <c:v>3.6197845846560307E-2</c:v>
                </c:pt>
                <c:pt idx="2741">
                  <c:v>3.6197432237249756E-2</c:v>
                </c:pt>
                <c:pt idx="2742">
                  <c:v>3.6221776564408899E-2</c:v>
                </c:pt>
                <c:pt idx="2743">
                  <c:v>3.5997494191922288E-2</c:v>
                </c:pt>
                <c:pt idx="2744">
                  <c:v>3.5971037336548793E-2</c:v>
                </c:pt>
                <c:pt idx="2745">
                  <c:v>3.5984135677741169E-2</c:v>
                </c:pt>
                <c:pt idx="2746">
                  <c:v>3.5987580200149201E-2</c:v>
                </c:pt>
                <c:pt idx="2747">
                  <c:v>3.5993687667785088E-2</c:v>
                </c:pt>
                <c:pt idx="2748">
                  <c:v>3.6022441008525495E-2</c:v>
                </c:pt>
                <c:pt idx="2749">
                  <c:v>3.5983733902567351E-2</c:v>
                </c:pt>
                <c:pt idx="2750">
                  <c:v>3.6028221843076851E-2</c:v>
                </c:pt>
                <c:pt idx="2751">
                  <c:v>3.5982353673918624E-2</c:v>
                </c:pt>
                <c:pt idx="2752">
                  <c:v>3.5979257987614456E-2</c:v>
                </c:pt>
                <c:pt idx="2753">
                  <c:v>3.6016317427615428E-2</c:v>
                </c:pt>
                <c:pt idx="2754">
                  <c:v>3.6020422267447831E-2</c:v>
                </c:pt>
                <c:pt idx="2755">
                  <c:v>3.6062924106844772E-2</c:v>
                </c:pt>
                <c:pt idx="2756">
                  <c:v>3.6088944842117721E-2</c:v>
                </c:pt>
                <c:pt idx="2757">
                  <c:v>3.6090521553886382E-2</c:v>
                </c:pt>
                <c:pt idx="2758">
                  <c:v>3.6025421112184618E-2</c:v>
                </c:pt>
                <c:pt idx="2759">
                  <c:v>3.6062019039276652E-2</c:v>
                </c:pt>
                <c:pt idx="2760">
                  <c:v>3.5603745944645201E-2</c:v>
                </c:pt>
                <c:pt idx="2761">
                  <c:v>3.5092074953711007E-2</c:v>
                </c:pt>
                <c:pt idx="2762">
                  <c:v>3.5113395928792812E-2</c:v>
                </c:pt>
                <c:pt idx="2763">
                  <c:v>3.5072704261144012E-2</c:v>
                </c:pt>
                <c:pt idx="2764">
                  <c:v>3.5076061858072251E-2</c:v>
                </c:pt>
                <c:pt idx="2765">
                  <c:v>3.5059442995685655E-2</c:v>
                </c:pt>
                <c:pt idx="2766">
                  <c:v>3.501567765668262E-2</c:v>
                </c:pt>
                <c:pt idx="2767">
                  <c:v>3.5027350610959823E-2</c:v>
                </c:pt>
                <c:pt idx="2768">
                  <c:v>3.4991849982799486E-2</c:v>
                </c:pt>
                <c:pt idx="2769">
                  <c:v>3.5295953657215363E-2</c:v>
                </c:pt>
                <c:pt idx="2770">
                  <c:v>3.5815344270532977E-2</c:v>
                </c:pt>
                <c:pt idx="2771">
                  <c:v>3.6002317776247107E-2</c:v>
                </c:pt>
                <c:pt idx="2772">
                  <c:v>3.5886289567035302E-2</c:v>
                </c:pt>
                <c:pt idx="2773">
                  <c:v>3.5783048885806586E-2</c:v>
                </c:pt>
                <c:pt idx="2774">
                  <c:v>3.5798906043422271E-2</c:v>
                </c:pt>
                <c:pt idx="2775">
                  <c:v>3.5842106205693669E-2</c:v>
                </c:pt>
                <c:pt idx="2776">
                  <c:v>3.5875556296719235E-2</c:v>
                </c:pt>
                <c:pt idx="2777">
                  <c:v>3.5867756730870316E-2</c:v>
                </c:pt>
                <c:pt idx="2778">
                  <c:v>3.6131872590176861E-2</c:v>
                </c:pt>
                <c:pt idx="2779">
                  <c:v>3.6171303917735403E-2</c:v>
                </c:pt>
                <c:pt idx="2780">
                  <c:v>3.6178960989953261E-2</c:v>
                </c:pt>
                <c:pt idx="2781">
                  <c:v>3.6249992924633413E-2</c:v>
                </c:pt>
                <c:pt idx="2782">
                  <c:v>3.6274443393793231E-2</c:v>
                </c:pt>
                <c:pt idx="2783">
                  <c:v>3.6282278427381201E-2</c:v>
                </c:pt>
                <c:pt idx="2784">
                  <c:v>3.6287332095631959E-2</c:v>
                </c:pt>
                <c:pt idx="2785">
                  <c:v>3.6440713013495461E-2</c:v>
                </c:pt>
                <c:pt idx="2786">
                  <c:v>3.6454517183263452E-2</c:v>
                </c:pt>
                <c:pt idx="2787">
                  <c:v>3.6466374894743414E-2</c:v>
                </c:pt>
                <c:pt idx="2788">
                  <c:v>3.6467578715913253E-2</c:v>
                </c:pt>
                <c:pt idx="2789">
                  <c:v>3.6424720078114793E-2</c:v>
                </c:pt>
                <c:pt idx="2790">
                  <c:v>3.6325578149381511E-2</c:v>
                </c:pt>
                <c:pt idx="2791">
                  <c:v>3.626829892540636E-2</c:v>
                </c:pt>
                <c:pt idx="2792">
                  <c:v>3.6158802570735116E-2</c:v>
                </c:pt>
                <c:pt idx="2793">
                  <c:v>3.6261346276330833E-2</c:v>
                </c:pt>
                <c:pt idx="2794">
                  <c:v>3.6091361412832416E-2</c:v>
                </c:pt>
                <c:pt idx="2795">
                  <c:v>3.600463654738905E-2</c:v>
                </c:pt>
                <c:pt idx="2796">
                  <c:v>3.6059000452373154E-2</c:v>
                </c:pt>
                <c:pt idx="2797">
                  <c:v>3.6049573676341415E-2</c:v>
                </c:pt>
                <c:pt idx="2798">
                  <c:v>3.6037681702724748E-2</c:v>
                </c:pt>
                <c:pt idx="2799">
                  <c:v>3.5854000747013462E-2</c:v>
                </c:pt>
                <c:pt idx="2800">
                  <c:v>3.5802799426847068E-2</c:v>
                </c:pt>
                <c:pt idx="2801">
                  <c:v>3.5813731278884979E-2</c:v>
                </c:pt>
                <c:pt idx="2802">
                  <c:v>3.5872491306492657E-2</c:v>
                </c:pt>
                <c:pt idx="2803">
                  <c:v>3.5903298609600155E-2</c:v>
                </c:pt>
                <c:pt idx="2804">
                  <c:v>3.5731618123385982E-2</c:v>
                </c:pt>
                <c:pt idx="2805">
                  <c:v>3.5788650393406424E-2</c:v>
                </c:pt>
                <c:pt idx="2806">
                  <c:v>3.5789603402716821E-2</c:v>
                </c:pt>
                <c:pt idx="2807">
                  <c:v>3.5805131346915722E-2</c:v>
                </c:pt>
                <c:pt idx="2808">
                  <c:v>3.5796089943811289E-2</c:v>
                </c:pt>
                <c:pt idx="2809">
                  <c:v>3.5875474067645227E-2</c:v>
                </c:pt>
                <c:pt idx="2810">
                  <c:v>3.587087135518871E-2</c:v>
                </c:pt>
                <c:pt idx="2811">
                  <c:v>3.5997642603175402E-2</c:v>
                </c:pt>
                <c:pt idx="2812">
                  <c:v>3.6053019594694855E-2</c:v>
                </c:pt>
                <c:pt idx="2813">
                  <c:v>3.611734706451919E-2</c:v>
                </c:pt>
                <c:pt idx="2814">
                  <c:v>3.6123986612487891E-2</c:v>
                </c:pt>
                <c:pt idx="2815">
                  <c:v>3.6101102113956673E-2</c:v>
                </c:pt>
                <c:pt idx="2816">
                  <c:v>3.6121604524169473E-2</c:v>
                </c:pt>
                <c:pt idx="2817">
                  <c:v>3.6125548702827137E-2</c:v>
                </c:pt>
                <c:pt idx="2818">
                  <c:v>3.6204877012205476E-2</c:v>
                </c:pt>
                <c:pt idx="2819">
                  <c:v>3.6207893196548276E-2</c:v>
                </c:pt>
                <c:pt idx="2820">
                  <c:v>3.6211748316685603E-2</c:v>
                </c:pt>
                <c:pt idx="2821">
                  <c:v>3.630659621282592E-2</c:v>
                </c:pt>
              </c:numCache>
            </c:numRef>
          </c:val>
          <c:smooth val="1"/>
        </c:ser>
        <c:marker val="1"/>
        <c:axId val="84165760"/>
        <c:axId val="84307968"/>
      </c:lineChart>
      <c:dateAx>
        <c:axId val="84165760"/>
        <c:scaling>
          <c:orientation val="minMax"/>
        </c:scaling>
        <c:axPos val="b"/>
        <c:numFmt formatCode="m/d/yyyy" sourceLinked="1"/>
        <c:majorTickMark val="none"/>
        <c:tickLblPos val="nextTo"/>
        <c:crossAx val="84307968"/>
        <c:crosses val="autoZero"/>
        <c:auto val="1"/>
        <c:lblOffset val="100"/>
        <c:baseTimeUnit val="days"/>
      </c:dateAx>
      <c:valAx>
        <c:axId val="84307968"/>
        <c:scaling>
          <c:orientation val="minMax"/>
        </c:scaling>
        <c:axPos val="l"/>
        <c:majorGridlines/>
        <c:title>
          <c:layout/>
        </c:title>
        <c:numFmt formatCode="General" sourceLinked="1"/>
        <c:majorTickMark val="none"/>
        <c:tickLblPos val="nextTo"/>
        <c:crossAx val="84165760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8DF1D33-F221-4B04-921C-34D60BC3EE87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641333-D529-4563-BD0C-99B9A79A4B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714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3962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EWMA is also called an impulse</a:t>
            </a:r>
            <a:r>
              <a:rPr lang="en-US" baseline="0" dirty="0" smtClean="0"/>
              <a:t> response function. Used a lot in engineering modeling. Key point of confusion is that the subscript t determines how far from today the observations are. So t = 1 is yesterday and t= 500 is 500 days ago.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6428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Value at Risk – Parametric single stock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Derivatives and Risk Management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494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Weights implied by given lambdas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3651696840"/>
              </p:ext>
            </p:extLst>
          </p:nvPr>
        </p:nvGraphicFramePr>
        <p:xfrm>
          <a:off x="381000" y="1752600"/>
          <a:ext cx="8153401" cy="30403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070281"/>
                <a:gridCol w="1298585"/>
                <a:gridCol w="1421320"/>
                <a:gridCol w="1184433"/>
                <a:gridCol w="1184433"/>
                <a:gridCol w="1070281"/>
                <a:gridCol w="924068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Lambda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20.00%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4.75%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9.00%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16.00%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24.00%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24.00%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0.98%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4.51%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8.10%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12.80%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14.40%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9.60%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4.29%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7.29%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10.24%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8.64%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3.84%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4.07%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6.56%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8.19%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5.18%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1.54%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3.87%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5.90%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6.55%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3.11%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0.61%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3.68%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5.31%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5.24%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1.87%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0.25%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3.49%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4.78%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4.19%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1.12%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0.10%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3.32%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4.30%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3.36%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0.67%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0.04%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3.15%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3.87%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2.68%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0.40%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0.02%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490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0.90%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2.99%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3.49%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2.15%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0.24%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0.01%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3643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Simplification and Implication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Given lambda and a previously estimated std. dev.: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𝑡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p>
                    </m:sSubSup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l-GR" i="1">
                        <a:latin typeface="Cambria Math"/>
                      </a:rPr>
                      <m:t>λ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𝑡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−1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p>
                    </m:sSubSup>
                    <m:r>
                      <a:rPr lang="en-US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λ</m:t>
                        </m:r>
                      </m:e>
                    </m:d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/>
                            <a:ea typeface="Cambria Math"/>
                          </a:rPr>
                          <m:t>𝑡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p>
                    </m:sSubSup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“</a:t>
                </a:r>
                <a:r>
                  <a:rPr lang="en-US" dirty="0" smtClean="0"/>
                  <a:t>Today’s estimate of volatility </a:t>
                </a:r>
                <a:r>
                  <a:rPr lang="en-US" dirty="0" smtClean="0"/>
                  <a:t>is </a:t>
                </a:r>
                <a:r>
                  <a:rPr lang="en-US" dirty="0" smtClean="0"/>
                  <a:t>a combination of yesterday’s estimate and yesterday’s return.”</a:t>
                </a:r>
              </a:p>
              <a:p>
                <a:endParaRPr lang="en-US" dirty="0" smtClean="0"/>
              </a:p>
              <a:p>
                <a:r>
                  <a:rPr lang="en-US" dirty="0" smtClean="0"/>
                  <a:t>Properties</a:t>
                </a:r>
                <a:endParaRPr lang="en-US" dirty="0" smtClean="0"/>
              </a:p>
              <a:p>
                <a:pPr lvl="1"/>
                <a:r>
                  <a:rPr lang="en-US" dirty="0" smtClean="0">
                    <a:solidFill>
                      <a:srgbClr val="00B050"/>
                    </a:solidFill>
                  </a:rPr>
                  <a:t>Tracks changes in recent volatility</a:t>
                </a:r>
              </a:p>
              <a:p>
                <a:pPr lvl="1"/>
                <a:r>
                  <a:rPr lang="en-US" dirty="0" smtClean="0">
                    <a:solidFill>
                      <a:srgbClr val="00B050"/>
                    </a:solidFill>
                  </a:rPr>
                  <a:t>Doesn’t discard old information</a:t>
                </a:r>
              </a:p>
              <a:p>
                <a:pPr lvl="1"/>
                <a:r>
                  <a:rPr lang="en-US" dirty="0" smtClean="0">
                    <a:solidFill>
                      <a:srgbClr val="FF0000"/>
                    </a:solidFill>
                  </a:rPr>
                  <a:t>Picking Lambda can be hard</a:t>
                </a:r>
              </a:p>
              <a:p>
                <a:pPr lvl="2"/>
                <a:r>
                  <a:rPr lang="en-US" dirty="0" smtClean="0"/>
                  <a:t>High lambda avoids volatility in volatility estimates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 cstate="print"/>
                <a:stretch>
                  <a:fillRect l="-549" t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418379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LVLT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 Moodle, there is an Excel spreadsheet with stock prices for Level 3 (LVLT)</a:t>
            </a:r>
          </a:p>
          <a:p>
            <a:endParaRPr lang="en-US" dirty="0"/>
          </a:p>
          <a:p>
            <a:r>
              <a:rPr lang="en-US" dirty="0" smtClean="0"/>
              <a:t>Use this data for all exercises </a:t>
            </a:r>
          </a:p>
          <a:p>
            <a:endParaRPr lang="en-US" dirty="0"/>
          </a:p>
          <a:p>
            <a:r>
              <a:rPr lang="en-US" dirty="0" smtClean="0"/>
              <a:t>Default assumption:</a:t>
            </a:r>
          </a:p>
          <a:p>
            <a:pPr lvl="1"/>
            <a:r>
              <a:rPr lang="en-US" dirty="0" smtClean="0"/>
              <a:t>Own 10,000 shares on 12/31/14</a:t>
            </a:r>
          </a:p>
          <a:p>
            <a:pPr lvl="1"/>
            <a:r>
              <a:rPr lang="en-US" dirty="0" smtClean="0"/>
              <a:t>Data represents the prior 500 days of prices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5816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LVLT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Using the data on Moodle, verify that:</a:t>
            </a:r>
          </a:p>
          <a:p>
            <a:pPr lvl="1"/>
            <a:r>
              <a:rPr lang="en-US" dirty="0" smtClean="0"/>
              <a:t>The standard deviation of stock returns is 2.10%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The parametric 1% </a:t>
            </a:r>
            <a:r>
              <a:rPr lang="en-US" dirty="0" err="1" smtClean="0"/>
              <a:t>VaR’s</a:t>
            </a:r>
            <a:r>
              <a:rPr lang="en-US" dirty="0" smtClean="0"/>
              <a:t> are: </a:t>
            </a:r>
          </a:p>
          <a:p>
            <a:pPr lvl="2"/>
            <a:r>
              <a:rPr lang="en-US" dirty="0" smtClean="0"/>
              <a:t>1-day = $24,110.45</a:t>
            </a:r>
          </a:p>
          <a:p>
            <a:pPr lvl="2"/>
            <a:r>
              <a:rPr lang="en-US" dirty="0" smtClean="0"/>
              <a:t>10-day = $76,243.95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The parametric </a:t>
            </a:r>
            <a:r>
              <a:rPr lang="en-US" dirty="0" smtClean="0"/>
              <a:t>5% </a:t>
            </a:r>
            <a:r>
              <a:rPr lang="en-US" dirty="0" err="1"/>
              <a:t>VaR’s</a:t>
            </a:r>
            <a:r>
              <a:rPr lang="en-US" dirty="0"/>
              <a:t> are: </a:t>
            </a:r>
          </a:p>
          <a:p>
            <a:pPr lvl="2"/>
            <a:r>
              <a:rPr lang="en-US" dirty="0"/>
              <a:t>1-day = </a:t>
            </a:r>
            <a:r>
              <a:rPr lang="en-US" dirty="0" smtClean="0"/>
              <a:t>$17,022.19</a:t>
            </a:r>
            <a:endParaRPr lang="en-US" dirty="0"/>
          </a:p>
          <a:p>
            <a:pPr lvl="2"/>
            <a:r>
              <a:rPr lang="en-US" dirty="0"/>
              <a:t>10-day = </a:t>
            </a:r>
            <a:r>
              <a:rPr lang="en-US" dirty="0" smtClean="0"/>
              <a:t>$53,828.88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08427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4572000"/>
            <a:ext cx="8243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Nonparametric: Also referred to as historical simulation or model-free</a:t>
            </a:r>
          </a:p>
          <a:p>
            <a:r>
              <a:rPr lang="en-US" dirty="0" smtClean="0"/>
              <a:t>Parametric: Assumes a statistical distribution with pre-determined “parameters”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/>
              </p:nvPr>
            </p:nvGraphicFramePr>
            <p:xfrm>
              <a:off x="685800" y="1981200"/>
              <a:ext cx="7772400" cy="19253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1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:r>
                            <a:rPr lang="en-US" dirty="0" smtClean="0"/>
                            <a:t>Stock Value * Shares *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n-US" b="0" i="0" smtClean="0">
                                        <a:latin typeface="Cambria Math"/>
                                      </a:rPr>
                                      <m:t>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σ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dirty="0"/>
                                      <m:t> 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𝑆h𝑎𝑟𝑒𝑠</m:t>
                                </m:r>
                              </m:oMath>
                            </m:oMathPara>
                          </a14:m>
                          <a:endParaRPr lang="en-US" dirty="0" smtClean="0"/>
                        </a:p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/>
                            <a:t>VaR</a:t>
                          </a:r>
                          <a:r>
                            <a:rPr lang="en-US" dirty="0"/>
                            <a:t> =</a:t>
                          </a:r>
                          <a:r>
                            <a:rPr lang="en-US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𝑉𝑎𝑙𝑢𝑒𝐶h𝑎𝑛𝑔𝑒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z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i="1" smtClean="0">
                                        <a:latin typeface="Cambria Math"/>
                                        <a:ea typeface="Cambria Math"/>
                                      </a:rPr>
                                      <m:t>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𝑉𝑎𝑙𝑢𝑒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440852170"/>
                  </p:ext>
                </p:extLst>
              </p:nvPr>
            </p:nvGraphicFramePr>
            <p:xfrm>
              <a:off x="685800" y="1981200"/>
              <a:ext cx="7772400" cy="19253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44000" r="-72959" b="-7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44000" r="-941" b="-7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205714" r="-72959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205714" r="-941" b="-190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2051997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79277444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1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1-day </a:t>
                          </a:r>
                          <a:r>
                            <a:rPr lang="en-US" dirty="0" err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VaR</a:t>
                          </a: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= </a:t>
                          </a:r>
                          <a:b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</a:b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Stock Value * Shares *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n-US" b="0" i="0" smtClean="0">
                                        <a:latin typeface="Cambria Math"/>
                                      </a:rPr>
                                      <m:t>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σ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dirty="0"/>
                                      <m:t> 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𝑃𝑜𝑠𝑖𝑡𝑖𝑜𝑛𝑉𝑎𝑙𝑢𝑒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1-day </a:t>
                          </a:r>
                          <a:r>
                            <a:rPr lang="en-US" dirty="0" err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VaR</a:t>
                          </a:r>
                          <a:r>
                            <a:rPr lang="en-US" dirty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=</a:t>
                          </a: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𝑉𝑎𝑙𝑢𝑒𝐶h𝑎𝑛𝑔𝑒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endParaRPr lang="en-US" dirty="0">
                            <a:solidFill>
                              <a:schemeClr val="bg1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1-day </a:t>
                          </a:r>
                          <a:r>
                            <a:rPr lang="en-US" dirty="0" err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VaR</a:t>
                          </a:r>
                          <a: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  <a:t> = </a:t>
                          </a:r>
                          <a:br>
                            <a:rPr lang="en-US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</a:rPr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z</m:t>
                                </m:r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𝑉𝑎𝑙𝑢𝑒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bg1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="" xmlns:p14="http://schemas.microsoft.com/office/powerpoint/2010/main" val="2579277444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62857" r="-72959" b="-10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62857" r="-941" b="-101905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4898" t="-162857" r="-72959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471" t="-162857" r="-941" b="-190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1866356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Parametric 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(Model building, Variance-Covariance)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If you assume normality in price changes, can construct an actual probability distribution</a:t>
            </a:r>
          </a:p>
          <a:p>
            <a:endParaRPr lang="en-US" dirty="0"/>
          </a:p>
          <a:p>
            <a:r>
              <a:rPr lang="en-US" dirty="0" smtClean="0"/>
              <a:t>Have to generate:</a:t>
            </a:r>
          </a:p>
          <a:p>
            <a:pPr lvl="1"/>
            <a:r>
              <a:rPr lang="en-US" dirty="0" smtClean="0"/>
              <a:t>Standard deviation of individual stock returns</a:t>
            </a:r>
          </a:p>
          <a:p>
            <a:pPr lvl="1"/>
            <a:r>
              <a:rPr lang="en-US" dirty="0" smtClean="0"/>
              <a:t>Correlations between stocks in a portfolio</a:t>
            </a:r>
          </a:p>
          <a:p>
            <a:pPr lvl="1"/>
            <a:endParaRPr lang="en-US" dirty="0"/>
          </a:p>
          <a:p>
            <a:r>
              <a:rPr lang="en-US" dirty="0" smtClean="0"/>
              <a:t>Important assumptions:</a:t>
            </a:r>
          </a:p>
          <a:p>
            <a:pPr lvl="1"/>
            <a:r>
              <a:rPr lang="en-US" dirty="0" smtClean="0"/>
              <a:t>Mean return is zero (OK for short time periods)</a:t>
            </a:r>
          </a:p>
          <a:p>
            <a:pPr lvl="1"/>
            <a:r>
              <a:rPr lang="en-US" dirty="0" smtClean="0"/>
              <a:t>Variance is constant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451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Parametric </a:t>
            </a:r>
            <a:r>
              <a:rPr lang="en-US" dirty="0" err="1" smtClean="0"/>
              <a:t>VaR</a:t>
            </a:r>
            <a:r>
              <a:rPr lang="en-US" dirty="0" smtClean="0"/>
              <a:t> (Single stock)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Over prior 501 days, calculate std. dev. of daily returns</a:t>
                </a:r>
                <a:endParaRPr lang="en-US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Find z-score for relevant probability limit</a:t>
                </a:r>
              </a:p>
              <a:p>
                <a:pPr marL="744538" lvl="1" indent="-457200"/>
                <a:r>
                  <a:rPr lang="en-US" dirty="0" smtClean="0"/>
                  <a:t>1% = 2.33 (primarily used)</a:t>
                </a:r>
              </a:p>
              <a:p>
                <a:pPr marL="744538" lvl="1" indent="-457200"/>
                <a:r>
                  <a:rPr lang="en-US" dirty="0" smtClean="0"/>
                  <a:t>5</a:t>
                </a:r>
                <a:r>
                  <a:rPr lang="en-US" dirty="0" smtClean="0"/>
                  <a:t>% = 1.645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1-day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>
                            <a:latin typeface="Cambria Math"/>
                          </a:rPr>
                          <m:t>2.33</m:t>
                        </m:r>
                        <m:r>
                          <a:rPr lang="en-US" b="0" i="0" smtClean="0">
                            <a:latin typeface="Cambria Math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  <a:ea typeface="Cambria Math"/>
                          </a:rPr>
                          <m:t>σ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𝑃𝑜𝑠𝑖𝑡𝑖𝑜𝑛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𝑉𝑎𝑙𝑢𝑒</m:t>
                    </m:r>
                  </m:oMath>
                </a14:m>
                <a:endParaRPr lang="en-US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N-day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1-day </a:t>
                </a:r>
                <a:r>
                  <a:rPr lang="en-US" dirty="0" err="1"/>
                  <a:t>VaR</a:t>
                </a:r>
                <a:r>
                  <a:rPr lang="en-US" dirty="0"/>
                  <a:t> *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e>
                    </m:ra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 cstate="print"/>
                <a:stretch>
                  <a:fillRect l="-549" t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229916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(single stock)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Std. Dev. = </a:t>
                </a:r>
                <a:r>
                  <a:rPr lang="en-US" dirty="0" smtClean="0"/>
                  <a:t>3.15%</a:t>
                </a:r>
                <a:endParaRPr lang="en-US" dirty="0" smtClean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Want 1%, so use 2.33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1-day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(2.33</a:t>
                </a:r>
                <a:r>
                  <a:rPr lang="en-US" dirty="0" smtClean="0"/>
                  <a:t>*.0315)*$43,492.06 = </a:t>
                </a:r>
                <a:r>
                  <a:rPr lang="en-US" dirty="0" smtClean="0"/>
                  <a:t>$3,192.10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dirty="0" smtClean="0"/>
                  <a:t>10-day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= </a:t>
                </a:r>
                <a:r>
                  <a:rPr lang="en-US" dirty="0"/>
                  <a:t>$3,192.10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dirty="0" smtClean="0"/>
                  <a:t>= $10,094.31</a:t>
                </a:r>
              </a:p>
              <a:p>
                <a:pPr marL="457200" indent="-457200">
                  <a:buFont typeface="+mj-lt"/>
                  <a:buAutoNum type="arabicPeriod"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“99% of the time, we expect a loss of no more than $10,094.31 over the next 10 days”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 cstate="print"/>
                <a:stretch>
                  <a:fillRect l="-1255" t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689431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Pros	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Captures a whole range of probabilities</a:t>
            </a:r>
          </a:p>
          <a:p>
            <a:pPr lvl="1"/>
            <a:r>
              <a:rPr lang="en-US" dirty="0" smtClean="0"/>
              <a:t>Not just the past events</a:t>
            </a:r>
          </a:p>
          <a:p>
            <a:endParaRPr lang="en-US" dirty="0" smtClean="0"/>
          </a:p>
          <a:p>
            <a:r>
              <a:rPr lang="en-US" dirty="0" smtClean="0"/>
              <a:t>Normal distribution easy to work with</a:t>
            </a:r>
          </a:p>
          <a:p>
            <a:endParaRPr lang="en-US" dirty="0"/>
          </a:p>
          <a:p>
            <a:r>
              <a:rPr lang="en-US" dirty="0" smtClean="0"/>
              <a:t>Can include assets with short histories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Assumes normal distribution</a:t>
            </a:r>
          </a:p>
          <a:p>
            <a:endParaRPr lang="en-US" dirty="0"/>
          </a:p>
          <a:p>
            <a:r>
              <a:rPr lang="en-US" dirty="0" smtClean="0"/>
              <a:t>Computationally intensive</a:t>
            </a:r>
          </a:p>
          <a:p>
            <a:endParaRPr lang="en-US" dirty="0"/>
          </a:p>
          <a:p>
            <a:r>
              <a:rPr lang="en-US" dirty="0" smtClean="0"/>
              <a:t>Still uses the past to predict future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Parametric </a:t>
            </a:r>
            <a:r>
              <a:rPr lang="en-US" dirty="0" err="1" smtClean="0"/>
              <a:t>VaR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2273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estimating variance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1000713480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131451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Estimating variance/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Assumes 500-day-old data as useful as 1-day-old data</a:t>
                </a:r>
              </a:p>
              <a:p>
                <a:pPr marL="0" indent="0">
                  <a:buNone/>
                </a:pPr>
                <a:r>
                  <a:rPr lang="en-US" dirty="0" smtClean="0"/>
                  <a:t>Want to </a:t>
                </a:r>
                <a:r>
                  <a:rPr lang="en-US" dirty="0" err="1" smtClean="0"/>
                  <a:t>downweight</a:t>
                </a:r>
                <a:r>
                  <a:rPr lang="en-US" dirty="0" smtClean="0"/>
                  <a:t> old data</a:t>
                </a:r>
              </a:p>
              <a:p>
                <a:pPr lvl="1"/>
                <a:r>
                  <a:rPr lang="en-US" dirty="0" smtClean="0"/>
                  <a:t>Employ Exponentially Weighted Moving Averages (EWMA)</a:t>
                </a:r>
              </a:p>
              <a:p>
                <a:pPr lvl="1"/>
                <a:r>
                  <a:rPr lang="en-US" dirty="0" smtClean="0"/>
                  <a:t>Select a coefficient, lambda, between 0 and 1 such that:</a:t>
                </a:r>
              </a:p>
              <a:p>
                <a:pPr lvl="2"/>
                <a:r>
                  <a:rPr lang="en-US" dirty="0" smtClean="0"/>
                  <a:t>Calculate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λ</m:t>
                        </m:r>
                      </m:e>
                    </m:d>
                    <m:nary>
                      <m:naryPr>
                        <m:chr m:val="∑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500</m:t>
                        </m:r>
                      </m:sup>
                      <m:e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latin typeface="Cambria Math"/>
                              </a:rPr>
                              <m:t>λ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Where lambda is a constant between zero and one that determines how much weight is placed on an observation</a:t>
                </a:r>
              </a:p>
              <a:p>
                <a:pPr lvl="2"/>
                <a:r>
                  <a:rPr lang="en-US" dirty="0" smtClean="0"/>
                  <a:t>Implies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𝑡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1−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λ</m:t>
                        </m:r>
                      </m:e>
                    </m:d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i="1">
                            <a:latin typeface="Cambria Math"/>
                          </a:rPr>
                          <m:t>λ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endParaRPr lang="en-US" b="0" dirty="0" smtClean="0"/>
              </a:p>
              <a:p>
                <a:pPr lvl="3"/>
                <a:r>
                  <a:rPr lang="en-US" dirty="0" smtClean="0"/>
                  <a:t>Where T= total number of days, t = number of days from beginning</a:t>
                </a:r>
              </a:p>
              <a:p>
                <a:pPr lvl="3"/>
                <a:r>
                  <a:rPr lang="en-US" dirty="0" smtClean="0"/>
                  <a:t>Ex: Lambda = .9,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1−</m:t>
                        </m:r>
                        <m:r>
                          <a:rPr lang="en-US" b="0" i="1" smtClean="0">
                            <a:latin typeface="Cambria Math"/>
                          </a:rPr>
                          <m:t>.9</m:t>
                        </m:r>
                      </m:e>
                    </m:d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.9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500</m:t>
                        </m:r>
                        <m:r>
                          <a:rPr lang="en-US" i="1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</a:rPr>
                          <m:t>+1</m:t>
                        </m:r>
                      </m:sup>
                    </m:sSup>
                    <m:r>
                      <a:rPr lang="en-US" i="1" smtClean="0">
                        <a:latin typeface="Cambria Math"/>
                        <a:ea typeface="Cambria Math"/>
                      </a:rPr>
                      <m:t>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dirty="0" smtClean="0"/>
                  <a:t>, </a:t>
                </a:r>
                <a:endParaRPr lang="en-US" i="1" dirty="0" smtClean="0">
                  <a:latin typeface="Cambria Math"/>
                </a:endParaRPr>
              </a:p>
              <a:p>
                <a:pPr marL="857250" lvl="3" indent="0">
                  <a:buNone/>
                </a:pPr>
                <a:r>
                  <a:rPr lang="en-US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499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1−.9</m:t>
                        </m:r>
                      </m:e>
                    </m:d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.9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2−1</m:t>
                        </m:r>
                      </m:sup>
                    </m:sSup>
                    <m:r>
                      <m:rPr>
                        <m:nor/>
                      </m:rPr>
                      <a:rPr lang="en-US" dirty="0"/>
                      <m:t>=0.</m:t>
                    </m:r>
                    <m:r>
                      <m:rPr>
                        <m:nor/>
                      </m:rPr>
                      <a:rPr lang="en-US" b="0" i="0" dirty="0" smtClean="0"/>
                      <m:t>09 = 9</m:t>
                    </m:r>
                    <m:r>
                      <m:rPr>
                        <m:nor/>
                      </m:rPr>
                      <a:rPr lang="en-US" dirty="0"/>
                      <m:t>%</m:t>
                    </m:r>
                  </m:oMath>
                </a14:m>
                <a:r>
                  <a:rPr lang="en-US" dirty="0" smtClean="0"/>
                  <a:t>, 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50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1−.9</m:t>
                        </m:r>
                      </m:e>
                    </m:d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.9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en-US" dirty="0"/>
                      <m:t>=0.1</m:t>
                    </m:r>
                    <m:r>
                      <m:rPr>
                        <m:nor/>
                      </m:rPr>
                      <a:rPr lang="en-US" b="0" i="0" dirty="0" smtClean="0"/>
                      <m:t>0</m:t>
                    </m:r>
                    <m:r>
                      <m:rPr>
                        <m:nor/>
                      </m:rPr>
                      <a:rPr lang="en-US" dirty="0"/>
                      <m:t>=</m:t>
                    </m:r>
                    <m:r>
                      <m:rPr>
                        <m:nor/>
                      </m:rPr>
                      <a:rPr lang="en-US" b="0" i="0" dirty="0" smtClean="0"/>
                      <m:t>10</m:t>
                    </m:r>
                    <m:r>
                      <m:rPr>
                        <m:nor/>
                      </m:rPr>
                      <a:rPr lang="en-US" dirty="0"/>
                      <m:t>%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857250" lvl="3" indent="0">
                  <a:buNone/>
                </a:pPr>
                <a:endParaRPr lang="en-US" dirty="0"/>
              </a:p>
              <a:p>
                <a:pPr marL="1144587" lvl="4" indent="0">
                  <a:buNone/>
                </a:pPr>
                <a:endParaRPr lang="en-US" dirty="0" smtClean="0"/>
              </a:p>
              <a:p>
                <a:pPr lvl="2"/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3" cstate="print"/>
                <a:stretch>
                  <a:fillRect l="-1255" t="-1056" r="-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791487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15009</TotalTime>
  <Words>464</Words>
  <Application>Microsoft Office PowerPoint</Application>
  <PresentationFormat>On-screen Show (4:3)</PresentationFormat>
  <Paragraphs>156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Civic</vt:lpstr>
      <vt:lpstr>Derivatives and Risk Management</vt:lpstr>
      <vt:lpstr>What we will cover</vt:lpstr>
      <vt:lpstr>What we will cover</vt:lpstr>
      <vt:lpstr>Parametric VaR  (Model building, Variance-Covariance)</vt:lpstr>
      <vt:lpstr>Parametric VaR (Single stock)</vt:lpstr>
      <vt:lpstr>Example (single stock)</vt:lpstr>
      <vt:lpstr>Parametric VaR</vt:lpstr>
      <vt:lpstr>Problems with estimating variance</vt:lpstr>
      <vt:lpstr>Estimating variance/</vt:lpstr>
      <vt:lpstr>Weights implied by given lambdas</vt:lpstr>
      <vt:lpstr>Simplification and Implication</vt:lpstr>
      <vt:lpstr>LVLT example</vt:lpstr>
      <vt:lpstr>LVLT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Derivatives and Risk Management</dc:title>
  <dc:creator>Jon Fulkerson</dc:creator>
  <cp:lastModifiedBy>Kelly Murphy</cp:lastModifiedBy>
  <cp:revision>209</cp:revision>
  <cp:lastPrinted>2013-03-28T16:46:57Z</cp:lastPrinted>
  <dcterms:created xsi:type="dcterms:W3CDTF">2013-02-02T19:51:13Z</dcterms:created>
  <dcterms:modified xsi:type="dcterms:W3CDTF">2017-04-09T12:47:00Z</dcterms:modified>
</cp:coreProperties>
</file>